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0"/>
  </p:notesMasterIdLst>
  <p:sldIdLst>
    <p:sldId id="256" r:id="rId2"/>
    <p:sldId id="316" r:id="rId3"/>
    <p:sldId id="296" r:id="rId4"/>
    <p:sldId id="271" r:id="rId5"/>
    <p:sldId id="262" r:id="rId6"/>
    <p:sldId id="299" r:id="rId7"/>
    <p:sldId id="297" r:id="rId8"/>
    <p:sldId id="258" r:id="rId9"/>
    <p:sldId id="302" r:id="rId10"/>
    <p:sldId id="315" r:id="rId11"/>
    <p:sldId id="303" r:id="rId12"/>
    <p:sldId id="298" r:id="rId13"/>
    <p:sldId id="314" r:id="rId14"/>
    <p:sldId id="308" r:id="rId15"/>
    <p:sldId id="305" r:id="rId16"/>
    <p:sldId id="313" r:id="rId17"/>
    <p:sldId id="311" r:id="rId18"/>
    <p:sldId id="274" r:id="rId19"/>
  </p:sldIdLst>
  <p:sldSz cx="9144000" cy="5143500" type="screen16x9"/>
  <p:notesSz cx="6858000" cy="9144000"/>
  <p:embeddedFontLst>
    <p:embeddedFont>
      <p:font typeface="Bree Serif" panose="020B0604020202020204" charset="0"/>
      <p:regular r:id="rId21"/>
    </p:embeddedFont>
    <p:embeddedFont>
      <p:font typeface="Didact Gothic" panose="020B0604020202020204" charset="0"/>
      <p:regular r:id="rId22"/>
    </p:embeddedFont>
    <p:embeddedFont>
      <p:font typeface="Impact" panose="020B0806030902050204" pitchFamily="34" charset="0"/>
      <p:regular r:id="rId23"/>
    </p:embeddedFont>
    <p:embeddedFont>
      <p:font typeface="Roboto Black" panose="020B0604020202020204" charset="0"/>
      <p:bold r:id="rId24"/>
      <p:boldItalic r:id="rId25"/>
    </p:embeddedFont>
    <p:embeddedFont>
      <p:font typeface="Roboto Light" panose="020B0604020202020204" charset="0"/>
      <p:regular r:id="rId26"/>
      <p:bold r:id="rId27"/>
      <p:italic r:id="rId28"/>
      <p:boldItalic r:id="rId29"/>
    </p:embeddedFont>
    <p:embeddedFont>
      <p:font typeface="Roboto Mono Thin" panose="020B0604020202020204" charset="0"/>
      <p:regular r:id="rId30"/>
      <p:bold r:id="rId31"/>
      <p:italic r:id="rId32"/>
      <p:boldItalic r:id="rId33"/>
    </p:embeddedFont>
    <p:embeddedFont>
      <p:font typeface="Roboto Thin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6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15" autoAdjust="0"/>
    <p:restoredTop sz="94660"/>
  </p:normalViewPr>
  <p:slideViewPr>
    <p:cSldViewPr snapToGrid="0">
      <p:cViewPr>
        <p:scale>
          <a:sx n="125" d="100"/>
          <a:sy n="125" d="100"/>
        </p:scale>
        <p:origin x="-336" y="-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61059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094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31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073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083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545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374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51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60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777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877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140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055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148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9721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6" r:id="rId5"/>
    <p:sldLayoutId id="2147483657" r:id="rId6"/>
    <p:sldLayoutId id="2147483660" r:id="rId7"/>
    <p:sldLayoutId id="2147483663" r:id="rId8"/>
    <p:sldLayoutId id="214748366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7.png"/><Relationship Id="rId21" Type="http://schemas.openxmlformats.org/officeDocument/2006/relationships/image" Target="../media/image33.png"/><Relationship Id="rId7" Type="http://schemas.openxmlformats.org/officeDocument/2006/relationships/image" Target="../media/image20.png"/><Relationship Id="rId12" Type="http://schemas.microsoft.com/office/2007/relationships/hdphoto" Target="../media/hdphoto2.wdp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8.png"/><Relationship Id="rId20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24" Type="http://schemas.openxmlformats.org/officeDocument/2006/relationships/image" Target="../media/image36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3.jpg"/><Relationship Id="rId19" Type="http://schemas.openxmlformats.org/officeDocument/2006/relationships/image" Target="../media/image31.svg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Relationship Id="rId22" Type="http://schemas.openxmlformats.org/officeDocument/2006/relationships/image" Target="../media/image34.svg"/><Relationship Id="rId27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5357260" y="388050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/>
              <a:t>O ESTACIONAMENTO INTELIGENTE</a:t>
            </a:r>
            <a:endParaRPr sz="1400" dirty="0"/>
          </a:p>
        </p:txBody>
      </p:sp>
      <p:sp>
        <p:nvSpPr>
          <p:cNvPr id="107" name="Google Shape;107;p20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2557007" y="100691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2084374" y="139694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-1485466" y="1111282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3685848" y="1663366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3959391" y="2382926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-1397960" y="3314015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2447844" y="4159313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2583827" y="4157021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831683" y="185207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4003400" y="1860327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4151939" y="185207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4404042" y="185207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5E287C4-FA5C-4C80-8B5C-A2FB04326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157" y="2430305"/>
            <a:ext cx="3420622" cy="15135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242727"/>
            <a:ext cx="8520600" cy="606600"/>
          </a:xfrm>
        </p:spPr>
        <p:txBody>
          <a:bodyPr/>
          <a:lstStyle/>
          <a:p>
            <a:r>
              <a:rPr lang="pt-BR" dirty="0"/>
              <a:t>FERRAMENTA DE GESTÃO DE PROJETO</a:t>
            </a:r>
          </a:p>
        </p:txBody>
      </p:sp>
      <p:cxnSp>
        <p:nvCxnSpPr>
          <p:cNvPr id="5" name="Google Shape;742;p33">
            <a:extLst>
              <a:ext uri="{FF2B5EF4-FFF2-40B4-BE49-F238E27FC236}">
                <a16:creationId xmlns:a16="http://schemas.microsoft.com/office/drawing/2014/main" id="{872F2BF6-2DCA-4E61-90FE-FB4C84DB4FB8}"/>
              </a:ext>
            </a:extLst>
          </p:cNvPr>
          <p:cNvCxnSpPr/>
          <p:nvPr/>
        </p:nvCxnSpPr>
        <p:spPr>
          <a:xfrm>
            <a:off x="311700" y="849327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Uma imagem contendo relógio, desenho&#10;&#10;Descrição gerada automaticamente">
            <a:extLst>
              <a:ext uri="{FF2B5EF4-FFF2-40B4-BE49-F238E27FC236}">
                <a16:creationId xmlns:a16="http://schemas.microsoft.com/office/drawing/2014/main" id="{413A06E3-012F-48CB-BEF0-A376B56F8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66" y="2567693"/>
            <a:ext cx="1973678" cy="6066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CA983CE-DB18-4FEB-9948-80A78BB9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387AF41-CD4C-4E30-B33F-FE83FBBF2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677" y="979512"/>
            <a:ext cx="5098223" cy="392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32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647243"/>
            <a:ext cx="8520600" cy="606600"/>
          </a:xfrm>
        </p:spPr>
        <p:txBody>
          <a:bodyPr/>
          <a:lstStyle/>
          <a:p>
            <a:r>
              <a:rPr lang="pt-BR" dirty="0"/>
              <a:t>MAPEAMENTO DOS RISCOS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789D39CD-9801-4AFD-A292-818BCDB6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658DDA6-A2EB-4212-9C38-313F6ABF1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511709"/>
            <a:ext cx="8810664" cy="298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37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0" y="295185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714091" y="2349235"/>
            <a:ext cx="3717151" cy="86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2800" b="1" dirty="0"/>
              <a:t>PARTE TÉCNICA</a:t>
            </a:r>
            <a:endParaRPr sz="26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3A90EEC-8256-442E-AF19-3EF638A94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25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E0E5CF46-5DB3-4643-A81C-580E6DCD67B3}"/>
              </a:ext>
            </a:extLst>
          </p:cNvPr>
          <p:cNvSpPr/>
          <p:nvPr/>
        </p:nvSpPr>
        <p:spPr>
          <a:xfrm flipV="1">
            <a:off x="6179087" y="3706838"/>
            <a:ext cx="819756" cy="501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2" name="Picture 8" descr="Resultado de imagem para notebook png">
            <a:extLst>
              <a:ext uri="{FF2B5EF4-FFF2-40B4-BE49-F238E27FC236}">
                <a16:creationId xmlns:a16="http://schemas.microsoft.com/office/drawing/2014/main" id="{FAF0EB6A-1B4A-40EF-902D-14CA9EBFE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965" y="3644928"/>
            <a:ext cx="1188000" cy="93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Nuvem 38">
            <a:extLst>
              <a:ext uri="{FF2B5EF4-FFF2-40B4-BE49-F238E27FC236}">
                <a16:creationId xmlns:a16="http://schemas.microsoft.com/office/drawing/2014/main" id="{0261D4EC-C039-4F6E-9969-F5F0C27E3C1A}"/>
              </a:ext>
            </a:extLst>
          </p:cNvPr>
          <p:cNvSpPr/>
          <p:nvPr/>
        </p:nvSpPr>
        <p:spPr>
          <a:xfrm flipV="1">
            <a:off x="1827011" y="56999"/>
            <a:ext cx="4753908" cy="2320873"/>
          </a:xfrm>
          <a:prstGeom prst="cloud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E29F6C5-9699-4AE2-9C51-4BF48829D4AE}"/>
              </a:ext>
            </a:extLst>
          </p:cNvPr>
          <p:cNvSpPr/>
          <p:nvPr/>
        </p:nvSpPr>
        <p:spPr>
          <a:xfrm>
            <a:off x="7350260" y="3644928"/>
            <a:ext cx="1037714" cy="703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6566954" y="448176"/>
            <a:ext cx="2504238" cy="6003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LOW LEVEL DESIGN</a:t>
            </a:r>
            <a:endParaRPr sz="2000" dirty="0"/>
          </a:p>
        </p:txBody>
      </p:sp>
      <p:cxnSp>
        <p:nvCxnSpPr>
          <p:cNvPr id="260" name="Google Shape;260;p22"/>
          <p:cNvCxnSpPr>
            <a:cxnSpLocks/>
          </p:cNvCxnSpPr>
          <p:nvPr/>
        </p:nvCxnSpPr>
        <p:spPr>
          <a:xfrm>
            <a:off x="6471650" y="1002568"/>
            <a:ext cx="2985381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0FC08912-62B0-4F65-B817-24F9982DA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52198EA-0321-4F9B-9B13-C2C5BC9A807C}"/>
              </a:ext>
            </a:extLst>
          </p:cNvPr>
          <p:cNvSpPr/>
          <p:nvPr/>
        </p:nvSpPr>
        <p:spPr>
          <a:xfrm>
            <a:off x="72807" y="2493879"/>
            <a:ext cx="4130127" cy="2539402"/>
          </a:xfrm>
          <a:prstGeom prst="roundRect">
            <a:avLst/>
          </a:prstGeom>
          <a:ln>
            <a:solidFill>
              <a:srgbClr val="1566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Computador">
            <a:extLst>
              <a:ext uri="{FF2B5EF4-FFF2-40B4-BE49-F238E27FC236}">
                <a16:creationId xmlns:a16="http://schemas.microsoft.com/office/drawing/2014/main" id="{0832B039-A0A3-401B-9257-8973EB4F43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248744" y="3224202"/>
            <a:ext cx="1779804" cy="1779804"/>
          </a:xfrm>
          <a:prstGeom prst="rect">
            <a:avLst/>
          </a:prstGeom>
        </p:spPr>
      </p:pic>
      <p:pic>
        <p:nvPicPr>
          <p:cNvPr id="11" name="Imagem 10" descr="Uma imagem contendo monitor, tela, mesa, computador&#10;&#10;Descrição gerada automaticamente">
            <a:extLst>
              <a:ext uri="{FF2B5EF4-FFF2-40B4-BE49-F238E27FC236}">
                <a16:creationId xmlns:a16="http://schemas.microsoft.com/office/drawing/2014/main" id="{EDA1555F-E40B-477A-B5D9-4850A265E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0242" y="1382352"/>
            <a:ext cx="376783" cy="531578"/>
          </a:xfrm>
          <a:prstGeom prst="rect">
            <a:avLst/>
          </a:prstGeom>
        </p:spPr>
      </p:pic>
      <p:pic>
        <p:nvPicPr>
          <p:cNvPr id="12" name="Imagem 11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9195A6C3-19E8-43F8-9943-E1F515A61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1683" y="1384458"/>
            <a:ext cx="530879" cy="530879"/>
          </a:xfrm>
          <a:prstGeom prst="rect">
            <a:avLst/>
          </a:prstGeom>
        </p:spPr>
      </p:pic>
      <p:pic>
        <p:nvPicPr>
          <p:cNvPr id="14" name="Imagem 13" descr="Uma imagem contendo desenho&#10;&#10;Descrição gerada automaticamente">
            <a:extLst>
              <a:ext uri="{FF2B5EF4-FFF2-40B4-BE49-F238E27FC236}">
                <a16:creationId xmlns:a16="http://schemas.microsoft.com/office/drawing/2014/main" id="{7774B036-97D2-4680-AF20-4DFF7B5C21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4138" y="1482862"/>
            <a:ext cx="372307" cy="372307"/>
          </a:xfrm>
          <a:prstGeom prst="rect">
            <a:avLst/>
          </a:prstGeom>
        </p:spPr>
      </p:pic>
      <p:pic>
        <p:nvPicPr>
          <p:cNvPr id="17" name="Imagem 16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4BBC73BB-0EE6-4EB4-BFFB-5DFD05C51B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336" y="3838488"/>
            <a:ext cx="826062" cy="6414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26F5381-C136-49B1-AEE4-5DB97630D2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320" y="4004458"/>
            <a:ext cx="553556" cy="553556"/>
          </a:xfrm>
          <a:prstGeom prst="rect">
            <a:avLst/>
          </a:prstGeom>
        </p:spPr>
      </p:pic>
      <p:pic>
        <p:nvPicPr>
          <p:cNvPr id="19" name="Imagem 18" descr="Uma imagem contendo objeto, desenho, placar&#10;&#10;Descrição gerada automaticamente">
            <a:extLst>
              <a:ext uri="{FF2B5EF4-FFF2-40B4-BE49-F238E27FC236}">
                <a16:creationId xmlns:a16="http://schemas.microsoft.com/office/drawing/2014/main" id="{819E693D-716C-4A66-A49A-A6CC62F911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249" y="3399761"/>
            <a:ext cx="733590" cy="497122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3C4FE6A5-B52E-4107-B90D-943956D4C490}"/>
              </a:ext>
            </a:extLst>
          </p:cNvPr>
          <p:cNvSpPr txBox="1"/>
          <p:nvPr/>
        </p:nvSpPr>
        <p:spPr>
          <a:xfrm>
            <a:off x="6810389" y="4650062"/>
            <a:ext cx="2260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UI (Interface do usuário)</a:t>
            </a:r>
          </a:p>
        </p:txBody>
      </p:sp>
      <p:pic>
        <p:nvPicPr>
          <p:cNvPr id="26" name="Imagem 25" descr="Uma imagem contendo abajur&#10;&#10;Descrição gerada automaticamente">
            <a:extLst>
              <a:ext uri="{FF2B5EF4-FFF2-40B4-BE49-F238E27FC236}">
                <a16:creationId xmlns:a16="http://schemas.microsoft.com/office/drawing/2014/main" id="{B8D6F78A-B780-4EDA-8ACA-B652B5289F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38518" y="4021460"/>
            <a:ext cx="222102" cy="229317"/>
          </a:xfrm>
          <a:prstGeom prst="rect">
            <a:avLst/>
          </a:prstGeom>
        </p:spPr>
      </p:pic>
      <p:pic>
        <p:nvPicPr>
          <p:cNvPr id="27" name="Imagem 26" descr="Uma imagem contendo gráfico, quarto, cd&#10;&#10;Descrição gerada automaticamente">
            <a:extLst>
              <a:ext uri="{FF2B5EF4-FFF2-40B4-BE49-F238E27FC236}">
                <a16:creationId xmlns:a16="http://schemas.microsoft.com/office/drawing/2014/main" id="{1B729B18-D10F-4263-8F7A-6878200F144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24085" y="4019214"/>
            <a:ext cx="224279" cy="224279"/>
          </a:xfrm>
          <a:prstGeom prst="rect">
            <a:avLst/>
          </a:prstGeom>
        </p:spPr>
      </p:pic>
      <p:pic>
        <p:nvPicPr>
          <p:cNvPr id="28" name="Imagem 27" descr="Uma imagem contendo desenho&#10;&#10;Descrição gerada automaticamente">
            <a:extLst>
              <a:ext uri="{FF2B5EF4-FFF2-40B4-BE49-F238E27FC236}">
                <a16:creationId xmlns:a16="http://schemas.microsoft.com/office/drawing/2014/main" id="{5C1D6B2C-4B7F-409F-9114-EBD6C6BCBD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56354" y="4013807"/>
            <a:ext cx="222102" cy="238791"/>
          </a:xfrm>
          <a:prstGeom prst="rect">
            <a:avLst/>
          </a:prstGeom>
        </p:spPr>
      </p:pic>
      <p:pic>
        <p:nvPicPr>
          <p:cNvPr id="29" name="Imagem 28" descr="Uma imagem contendo basquete&#10;&#10;Descrição gerada automaticamente">
            <a:extLst>
              <a:ext uri="{FF2B5EF4-FFF2-40B4-BE49-F238E27FC236}">
                <a16:creationId xmlns:a16="http://schemas.microsoft.com/office/drawing/2014/main" id="{FC2E523C-C4C2-40D9-884D-9317DB0FE07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45463" y="434969"/>
            <a:ext cx="1325998" cy="1089818"/>
          </a:xfrm>
          <a:prstGeom prst="rect">
            <a:avLst/>
          </a:prstGeom>
        </p:spPr>
      </p:pic>
      <p:pic>
        <p:nvPicPr>
          <p:cNvPr id="30" name="Gráfico 29" descr="Sem fio">
            <a:extLst>
              <a:ext uri="{FF2B5EF4-FFF2-40B4-BE49-F238E27FC236}">
                <a16:creationId xmlns:a16="http://schemas.microsoft.com/office/drawing/2014/main" id="{17E376B0-A688-4D05-B109-A507D0E46B6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78655" y="3061252"/>
            <a:ext cx="719965" cy="71996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35F2523-2152-4806-AE00-FBC55C23F413}"/>
              </a:ext>
            </a:extLst>
          </p:cNvPr>
          <p:cNvSpPr txBox="1"/>
          <p:nvPr/>
        </p:nvSpPr>
        <p:spPr>
          <a:xfrm>
            <a:off x="308626" y="4490970"/>
            <a:ext cx="13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TCRT – 5000</a:t>
            </a:r>
          </a:p>
          <a:p>
            <a:r>
              <a:rPr lang="pt-BR" sz="1200" b="1" dirty="0"/>
              <a:t>Arduino UNO</a:t>
            </a:r>
          </a:p>
        </p:txBody>
      </p:sp>
      <p:pic>
        <p:nvPicPr>
          <p:cNvPr id="35" name="Imagem 34" descr="Uma imagem contendo desenho, placar&#10;&#10;Descrição gerada automaticamente">
            <a:extLst>
              <a:ext uri="{FF2B5EF4-FFF2-40B4-BE49-F238E27FC236}">
                <a16:creationId xmlns:a16="http://schemas.microsoft.com/office/drawing/2014/main" id="{DEEAF4B8-552F-47E3-B4B0-00F8A6824AC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05976" y="4032287"/>
            <a:ext cx="594128" cy="517254"/>
          </a:xfrm>
          <a:prstGeom prst="rect">
            <a:avLst/>
          </a:prstGeom>
        </p:spPr>
      </p:pic>
      <p:pic>
        <p:nvPicPr>
          <p:cNvPr id="40" name="Imagem 9" descr="Computador">
            <a:extLst>
              <a:ext uri="{FF2B5EF4-FFF2-40B4-BE49-F238E27FC236}">
                <a16:creationId xmlns:a16="http://schemas.microsoft.com/office/drawing/2014/main" id="{95C18A9A-7060-4EC2-9E20-A5952DAB7DA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2368390" y="3583726"/>
            <a:ext cx="1617832" cy="1617832"/>
          </a:xfrm>
          <a:prstGeom prst="rect">
            <a:avLst/>
          </a:prstGeom>
        </p:spPr>
      </p:pic>
      <p:pic>
        <p:nvPicPr>
          <p:cNvPr id="1028" name="Picture 4" descr="Resultado de imagem para azure">
            <a:extLst>
              <a:ext uri="{FF2B5EF4-FFF2-40B4-BE49-F238E27FC236}">
                <a16:creationId xmlns:a16="http://schemas.microsoft.com/office/drawing/2014/main" id="{2839C6B6-F86D-4E1F-88A4-F1EB035D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933" y="434969"/>
            <a:ext cx="1299480" cy="68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nodejs png">
            <a:extLst>
              <a:ext uri="{FF2B5EF4-FFF2-40B4-BE49-F238E27FC236}">
                <a16:creationId xmlns:a16="http://schemas.microsoft.com/office/drawing/2014/main" id="{C9180800-B55A-43CD-866A-B7CD09E76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001" y="1552742"/>
            <a:ext cx="1196100" cy="7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Imagem 48" descr="Uma imagem contendo abajur&#10;&#10;Descrição gerada automaticamente">
            <a:extLst>
              <a:ext uri="{FF2B5EF4-FFF2-40B4-BE49-F238E27FC236}">
                <a16:creationId xmlns:a16="http://schemas.microsoft.com/office/drawing/2014/main" id="{6E83A34D-53F9-4A9E-993E-CF0AAAB568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6901" y="3934842"/>
            <a:ext cx="188758" cy="194890"/>
          </a:xfrm>
          <a:prstGeom prst="rect">
            <a:avLst/>
          </a:prstGeom>
        </p:spPr>
      </p:pic>
      <p:pic>
        <p:nvPicPr>
          <p:cNvPr id="50" name="Imagem 49" descr="Uma imagem contendo gráfico, quarto, cd&#10;&#10;Descrição gerada automaticamente">
            <a:extLst>
              <a:ext uri="{FF2B5EF4-FFF2-40B4-BE49-F238E27FC236}">
                <a16:creationId xmlns:a16="http://schemas.microsoft.com/office/drawing/2014/main" id="{C8243CC9-C382-44A0-8151-BDB714FF731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01438" y="3944073"/>
            <a:ext cx="190608" cy="190608"/>
          </a:xfrm>
          <a:prstGeom prst="rect">
            <a:avLst/>
          </a:prstGeom>
        </p:spPr>
      </p:pic>
      <p:pic>
        <p:nvPicPr>
          <p:cNvPr id="51" name="Imagem 50" descr="Uma imagem contendo desenho&#10;&#10;Descrição gerada automaticamente">
            <a:extLst>
              <a:ext uri="{FF2B5EF4-FFF2-40B4-BE49-F238E27FC236}">
                <a16:creationId xmlns:a16="http://schemas.microsoft.com/office/drawing/2014/main" id="{8A324554-38E8-478E-B0DF-599D7CD959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57825" y="3933177"/>
            <a:ext cx="188760" cy="202942"/>
          </a:xfrm>
          <a:prstGeom prst="rect">
            <a:avLst/>
          </a:prstGeom>
        </p:spPr>
      </p:pic>
      <p:sp>
        <p:nvSpPr>
          <p:cNvPr id="42" name="Raio 41">
            <a:extLst>
              <a:ext uri="{FF2B5EF4-FFF2-40B4-BE49-F238E27FC236}">
                <a16:creationId xmlns:a16="http://schemas.microsoft.com/office/drawing/2014/main" id="{BE30F1FF-14B9-40E9-AA86-B475462A2510}"/>
              </a:ext>
            </a:extLst>
          </p:cNvPr>
          <p:cNvSpPr/>
          <p:nvPr/>
        </p:nvSpPr>
        <p:spPr>
          <a:xfrm flipH="1">
            <a:off x="1467678" y="1674663"/>
            <a:ext cx="624126" cy="662656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aio 52">
            <a:extLst>
              <a:ext uri="{FF2B5EF4-FFF2-40B4-BE49-F238E27FC236}">
                <a16:creationId xmlns:a16="http://schemas.microsoft.com/office/drawing/2014/main" id="{F4E7AA44-63EA-472A-A17B-39D1AFF53A00}"/>
              </a:ext>
            </a:extLst>
          </p:cNvPr>
          <p:cNvSpPr/>
          <p:nvPr/>
        </p:nvSpPr>
        <p:spPr>
          <a:xfrm rot="21123997">
            <a:off x="5783999" y="2434025"/>
            <a:ext cx="674930" cy="1116913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4" name="Picture 10" descr="Resultado de imagem para roteador png">
            <a:extLst>
              <a:ext uri="{FF2B5EF4-FFF2-40B4-BE49-F238E27FC236}">
                <a16:creationId xmlns:a16="http://schemas.microsoft.com/office/drawing/2014/main" id="{E8226EB1-8438-4B0F-9FD5-B6A10C682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02" y="2496033"/>
            <a:ext cx="923402" cy="97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cabo usb arduino">
            <a:extLst>
              <a:ext uri="{FF2B5EF4-FFF2-40B4-BE49-F238E27FC236}">
                <a16:creationId xmlns:a16="http://schemas.microsoft.com/office/drawing/2014/main" id="{8FA6BC4B-721E-49AC-9736-A7DDBBD29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foregroundMark x1="12200" y1="37400" x2="12200" y2="37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578906" y="3947333"/>
            <a:ext cx="814710" cy="81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53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713424" y="2033798"/>
            <a:ext cx="3717151" cy="86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2600" b="1" dirty="0"/>
              <a:t>POR QUE USAR A NOSSA FERRAMENTA?</a:t>
            </a:r>
            <a:endParaRPr sz="26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62E59E2-C1ED-48E2-BA91-C0C77B23A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95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0CEB19A6-F960-4AD5-AF7F-9B621B6B1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" r="1169"/>
          <a:stretch/>
        </p:blipFill>
        <p:spPr>
          <a:xfrm>
            <a:off x="5372553" y="952886"/>
            <a:ext cx="3034826" cy="3514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112542"/>
            <a:ext cx="8520600" cy="606600"/>
          </a:xfrm>
        </p:spPr>
        <p:txBody>
          <a:bodyPr/>
          <a:lstStyle/>
          <a:p>
            <a:r>
              <a:rPr lang="pt-BR" dirty="0"/>
              <a:t>MODELO DE DADOS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11700" y="719142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BDC82A36-288F-48CA-91CF-06312910B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35D875E-1F7C-4C13-AF53-5B94D76BDD28}"/>
              </a:ext>
            </a:extLst>
          </p:cNvPr>
          <p:cNvSpPr txBox="1"/>
          <p:nvPr/>
        </p:nvSpPr>
        <p:spPr>
          <a:xfrm>
            <a:off x="311700" y="1279088"/>
            <a:ext cx="46081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Identificador do estacionamento</a:t>
            </a:r>
          </a:p>
          <a:p>
            <a:pPr>
              <a:buClr>
                <a:schemeClr val="bg1"/>
              </a:buClr>
            </a:pPr>
            <a:endParaRPr lang="pt-BR" sz="20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Número de vagas</a:t>
            </a:r>
          </a:p>
          <a:p>
            <a:pPr>
              <a:buClr>
                <a:schemeClr val="bg1"/>
              </a:buClr>
            </a:pPr>
            <a:endParaRPr lang="pt-BR" sz="20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Identificador do sensor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pt-BR" sz="20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Armazenamento dos dados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pt-BR" sz="20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Gráficos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C0CEFE56-3707-458C-B998-9F4BDD45CD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0" t="4073" r="7457" b="5189"/>
          <a:stretch/>
        </p:blipFill>
        <p:spPr>
          <a:xfrm>
            <a:off x="5087641" y="936573"/>
            <a:ext cx="3604649" cy="2669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FDD3AD3-AACD-436F-9F04-83D38E51E9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" t="3683" r="3287" b="6503"/>
          <a:stretch/>
        </p:blipFill>
        <p:spPr>
          <a:xfrm>
            <a:off x="5087640" y="898409"/>
            <a:ext cx="3604649" cy="30536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7582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FLUXOGRAMA DE SUPORTE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75;p25">
            <a:extLst>
              <a:ext uri="{FF2B5EF4-FFF2-40B4-BE49-F238E27FC236}">
                <a16:creationId xmlns:a16="http://schemas.microsoft.com/office/drawing/2014/main" id="{34A50228-01DA-4631-B0D5-281FEC8C8469}"/>
              </a:ext>
            </a:extLst>
          </p:cNvPr>
          <p:cNvSpPr/>
          <p:nvPr/>
        </p:nvSpPr>
        <p:spPr>
          <a:xfrm>
            <a:off x="-1134738" y="307342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93FE3D0-5A08-4E51-9831-753FEAF04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7" name="Imagem 6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30C699C8-D129-4CC6-938C-C0DD57CBA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597" y="1251150"/>
            <a:ext cx="5568806" cy="37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01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0"/>
          <p:cNvSpPr/>
          <p:nvPr/>
        </p:nvSpPr>
        <p:spPr>
          <a:xfrm>
            <a:off x="1614200" y="3251325"/>
            <a:ext cx="1581300" cy="19209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0"/>
          <p:cNvSpPr/>
          <p:nvPr/>
        </p:nvSpPr>
        <p:spPr>
          <a:xfrm>
            <a:off x="3781350" y="2876850"/>
            <a:ext cx="1581300" cy="2295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8" name="Google Shape;618;p30"/>
          <p:cNvSpPr txBox="1">
            <a:spLocks noGrp="1"/>
          </p:cNvSpPr>
          <p:nvPr>
            <p:ph type="ctrTitle" idx="6"/>
          </p:nvPr>
        </p:nvSpPr>
        <p:spPr>
          <a:xfrm>
            <a:off x="311700" y="51678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2400" dirty="0">
                <a:solidFill>
                  <a:schemeClr val="bg1"/>
                </a:solidFill>
              </a:rPr>
              <a:t>PROCESSO DE APRENDIZADO COM O PROJETO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620" name="Google Shape;620;p30"/>
          <p:cNvSpPr/>
          <p:nvPr/>
        </p:nvSpPr>
        <p:spPr>
          <a:xfrm>
            <a:off x="5948500" y="2555025"/>
            <a:ext cx="1581300" cy="2617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0"/>
          <p:cNvSpPr txBox="1">
            <a:spLocks noGrp="1"/>
          </p:cNvSpPr>
          <p:nvPr>
            <p:ph type="ctrTitle"/>
          </p:nvPr>
        </p:nvSpPr>
        <p:spPr>
          <a:xfrm rot="19086330">
            <a:off x="3466116" y="3548977"/>
            <a:ext cx="2258332" cy="5882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E2A47"/>
                </a:solidFill>
              </a:rPr>
              <a:t>Inovação</a:t>
            </a:r>
            <a:endParaRPr sz="1800" dirty="0">
              <a:solidFill>
                <a:srgbClr val="0E2A47"/>
              </a:solidFill>
            </a:endParaRPr>
          </a:p>
        </p:txBody>
      </p:sp>
      <p:sp>
        <p:nvSpPr>
          <p:cNvPr id="624" name="Google Shape;624;p30"/>
          <p:cNvSpPr txBox="1">
            <a:spLocks noGrp="1"/>
          </p:cNvSpPr>
          <p:nvPr>
            <p:ph type="ctrTitle" idx="4"/>
          </p:nvPr>
        </p:nvSpPr>
        <p:spPr>
          <a:xfrm rot="19053176">
            <a:off x="5411427" y="3208990"/>
            <a:ext cx="2554021" cy="5685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E2A47"/>
                </a:solidFill>
              </a:rPr>
              <a:t>Tecnologia</a:t>
            </a:r>
            <a:endParaRPr sz="1800" dirty="0">
              <a:solidFill>
                <a:srgbClr val="0E2A47"/>
              </a:solidFill>
            </a:endParaRPr>
          </a:p>
        </p:txBody>
      </p:sp>
      <p:sp>
        <p:nvSpPr>
          <p:cNvPr id="625" name="Google Shape;625;p30"/>
          <p:cNvSpPr txBox="1">
            <a:spLocks noGrp="1"/>
          </p:cNvSpPr>
          <p:nvPr>
            <p:ph type="ctrTitle" idx="5"/>
          </p:nvPr>
        </p:nvSpPr>
        <p:spPr>
          <a:xfrm rot="19215840">
            <a:off x="1204478" y="3856896"/>
            <a:ext cx="2321309" cy="5488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E2A47"/>
                </a:solidFill>
              </a:rPr>
              <a:t>Desenvolvimento</a:t>
            </a:r>
            <a:endParaRPr sz="1800" dirty="0">
              <a:solidFill>
                <a:srgbClr val="0E2A47"/>
              </a:solidFill>
            </a:endParaRPr>
          </a:p>
        </p:txBody>
      </p:sp>
      <p:sp>
        <p:nvSpPr>
          <p:cNvPr id="626" name="Google Shape;626;p30"/>
          <p:cNvSpPr/>
          <p:nvPr/>
        </p:nvSpPr>
        <p:spPr>
          <a:xfrm>
            <a:off x="1938175" y="211007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0"/>
          <p:cNvSpPr/>
          <p:nvPr/>
        </p:nvSpPr>
        <p:spPr>
          <a:xfrm>
            <a:off x="4105350" y="174812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0"/>
          <p:cNvSpPr/>
          <p:nvPr/>
        </p:nvSpPr>
        <p:spPr>
          <a:xfrm>
            <a:off x="6272525" y="1424420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" name="Google Shape;629;p30"/>
          <p:cNvGrpSpPr/>
          <p:nvPr/>
        </p:nvGrpSpPr>
        <p:grpSpPr>
          <a:xfrm>
            <a:off x="2175004" y="2342018"/>
            <a:ext cx="459642" cy="459463"/>
            <a:chOff x="3671350" y="1353725"/>
            <a:chExt cx="1924800" cy="1924050"/>
          </a:xfrm>
        </p:grpSpPr>
        <p:sp>
          <p:nvSpPr>
            <p:cNvPr id="630" name="Google Shape;630;p30"/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3" name="Google Shape;643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" name="Google Shape;629;p30">
            <a:extLst>
              <a:ext uri="{FF2B5EF4-FFF2-40B4-BE49-F238E27FC236}">
                <a16:creationId xmlns:a16="http://schemas.microsoft.com/office/drawing/2014/main" id="{A753EFBC-87AE-4144-9C24-61656A3A27DC}"/>
              </a:ext>
            </a:extLst>
          </p:cNvPr>
          <p:cNvGrpSpPr/>
          <p:nvPr/>
        </p:nvGrpSpPr>
        <p:grpSpPr>
          <a:xfrm>
            <a:off x="4342173" y="1976108"/>
            <a:ext cx="459642" cy="459463"/>
            <a:chOff x="3671350" y="1353725"/>
            <a:chExt cx="1924800" cy="1924050"/>
          </a:xfrm>
        </p:grpSpPr>
        <p:sp>
          <p:nvSpPr>
            <p:cNvPr id="37" name="Google Shape;630;p30">
              <a:extLst>
                <a:ext uri="{FF2B5EF4-FFF2-40B4-BE49-F238E27FC236}">
                  <a16:creationId xmlns:a16="http://schemas.microsoft.com/office/drawing/2014/main" id="{C01BE811-8627-41D1-8219-871E05B05775}"/>
                </a:ext>
              </a:extLst>
            </p:cNvPr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31;p30">
              <a:extLst>
                <a:ext uri="{FF2B5EF4-FFF2-40B4-BE49-F238E27FC236}">
                  <a16:creationId xmlns:a16="http://schemas.microsoft.com/office/drawing/2014/main" id="{581DE57B-374F-48F1-A9B8-E12F4FBC7357}"/>
                </a:ext>
              </a:extLst>
            </p:cNvPr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32;p30">
              <a:extLst>
                <a:ext uri="{FF2B5EF4-FFF2-40B4-BE49-F238E27FC236}">
                  <a16:creationId xmlns:a16="http://schemas.microsoft.com/office/drawing/2014/main" id="{1F374D33-B705-47D4-8EA7-42DC971B7EA9}"/>
                </a:ext>
              </a:extLst>
            </p:cNvPr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33;p30">
              <a:extLst>
                <a:ext uri="{FF2B5EF4-FFF2-40B4-BE49-F238E27FC236}">
                  <a16:creationId xmlns:a16="http://schemas.microsoft.com/office/drawing/2014/main" id="{81F512AD-D26A-4560-A0FB-64515742761A}"/>
                </a:ext>
              </a:extLst>
            </p:cNvPr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34;p30">
              <a:extLst>
                <a:ext uri="{FF2B5EF4-FFF2-40B4-BE49-F238E27FC236}">
                  <a16:creationId xmlns:a16="http://schemas.microsoft.com/office/drawing/2014/main" id="{E1F938B9-78A1-4DC1-9D1A-8158F5460F02}"/>
                </a:ext>
              </a:extLst>
            </p:cNvPr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629;p30">
            <a:extLst>
              <a:ext uri="{FF2B5EF4-FFF2-40B4-BE49-F238E27FC236}">
                <a16:creationId xmlns:a16="http://schemas.microsoft.com/office/drawing/2014/main" id="{5713A67C-EDA1-4CCA-9E3B-6E7C329DBC97}"/>
              </a:ext>
            </a:extLst>
          </p:cNvPr>
          <p:cNvGrpSpPr/>
          <p:nvPr/>
        </p:nvGrpSpPr>
        <p:grpSpPr>
          <a:xfrm>
            <a:off x="6509329" y="1672012"/>
            <a:ext cx="459642" cy="459463"/>
            <a:chOff x="3671350" y="1353725"/>
            <a:chExt cx="1924800" cy="1924050"/>
          </a:xfrm>
        </p:grpSpPr>
        <p:sp>
          <p:nvSpPr>
            <p:cNvPr id="43" name="Google Shape;630;p30">
              <a:extLst>
                <a:ext uri="{FF2B5EF4-FFF2-40B4-BE49-F238E27FC236}">
                  <a16:creationId xmlns:a16="http://schemas.microsoft.com/office/drawing/2014/main" id="{695CD356-B552-451A-B41C-02FCF6378215}"/>
                </a:ext>
              </a:extLst>
            </p:cNvPr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31;p30">
              <a:extLst>
                <a:ext uri="{FF2B5EF4-FFF2-40B4-BE49-F238E27FC236}">
                  <a16:creationId xmlns:a16="http://schemas.microsoft.com/office/drawing/2014/main" id="{4D44EEC1-838E-4CD7-8EEF-03AAD80F181B}"/>
                </a:ext>
              </a:extLst>
            </p:cNvPr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32;p30">
              <a:extLst>
                <a:ext uri="{FF2B5EF4-FFF2-40B4-BE49-F238E27FC236}">
                  <a16:creationId xmlns:a16="http://schemas.microsoft.com/office/drawing/2014/main" id="{BF575C34-4499-47E9-8121-3E9DF2C0DC99}"/>
                </a:ext>
              </a:extLst>
            </p:cNvPr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33;p30">
              <a:extLst>
                <a:ext uri="{FF2B5EF4-FFF2-40B4-BE49-F238E27FC236}">
                  <a16:creationId xmlns:a16="http://schemas.microsoft.com/office/drawing/2014/main" id="{DB02F36B-106F-429C-B133-96C8632415B2}"/>
                </a:ext>
              </a:extLst>
            </p:cNvPr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34;p30">
              <a:extLst>
                <a:ext uri="{FF2B5EF4-FFF2-40B4-BE49-F238E27FC236}">
                  <a16:creationId xmlns:a16="http://schemas.microsoft.com/office/drawing/2014/main" id="{11E26279-A274-4531-8C2E-EC718EA32098}"/>
                </a:ext>
              </a:extLst>
            </p:cNvPr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id="{BF19E2E8-D8D0-4E64-A8D0-46DF3BC9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83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8"/>
          <p:cNvSpPr txBox="1">
            <a:spLocks noGrp="1"/>
          </p:cNvSpPr>
          <p:nvPr>
            <p:ph type="ctrTitle"/>
          </p:nvPr>
        </p:nvSpPr>
        <p:spPr>
          <a:xfrm>
            <a:off x="4150962" y="2943099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OBRIGADO</a:t>
            </a:r>
            <a:r>
              <a:rPr lang="es" dirty="0"/>
              <a:t>!</a:t>
            </a:r>
            <a:endParaRPr dirty="0"/>
          </a:p>
        </p:txBody>
      </p:sp>
      <p:grpSp>
        <p:nvGrpSpPr>
          <p:cNvPr id="1124" name="Google Shape;1124;p38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5" name="Google Shape;1125;p38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8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8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8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8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8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8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8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8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8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8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8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8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8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8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8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8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8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8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8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8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8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8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8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8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8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8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8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8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8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8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8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8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8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8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8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8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8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8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8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8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8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8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8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8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8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8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8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8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8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8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8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8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8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INTEGRANTES</a:t>
            </a:r>
            <a:endParaRPr dirty="0"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1"/>
          </p:nvPr>
        </p:nvSpPr>
        <p:spPr>
          <a:xfrm>
            <a:off x="4768519" y="19257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RA – 01192007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rgbClr val="48FFD5"/>
                </a:solidFill>
              </a:rPr>
              <a:t>DESENVOLVEDORA</a:t>
            </a:r>
            <a:endParaRPr dirty="0">
              <a:solidFill>
                <a:srgbClr val="48FFD5"/>
              </a:solidFill>
            </a:endParaRPr>
          </a:p>
        </p:txBody>
      </p:sp>
      <p:sp>
        <p:nvSpPr>
          <p:cNvPr id="219" name="Google Shape;219;p21"/>
          <p:cNvSpPr txBox="1">
            <a:spLocks noGrp="1"/>
          </p:cNvSpPr>
          <p:nvPr>
            <p:ph type="subTitle" idx="5"/>
          </p:nvPr>
        </p:nvSpPr>
        <p:spPr>
          <a:xfrm>
            <a:off x="4768519" y="3742552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 dirty="0"/>
              <a:t>RA – 01181053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pt-BR" dirty="0"/>
              <a:t>DESENVOLVEDOR</a:t>
            </a:r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7"/>
          </p:nvPr>
        </p:nvSpPr>
        <p:spPr>
          <a:xfrm>
            <a:off x="2077471" y="19257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dirty="0"/>
              <a:t>RA – 01192088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pt-BR" dirty="0"/>
              <a:t>DBA</a:t>
            </a:r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9"/>
          </p:nvPr>
        </p:nvSpPr>
        <p:spPr>
          <a:xfrm>
            <a:off x="2077471" y="28504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dirty="0"/>
              <a:t>RA – 01192040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pt-BR" dirty="0"/>
              <a:t>DBA</a:t>
            </a:r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14"/>
          </p:nvPr>
        </p:nvSpPr>
        <p:spPr>
          <a:xfrm>
            <a:off x="2077471" y="37392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 dirty="0"/>
              <a:t>RA – 01192057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pt-BR" dirty="0"/>
              <a:t>SCRUM MASTER</a:t>
            </a:r>
          </a:p>
        </p:txBody>
      </p:sp>
      <p:sp>
        <p:nvSpPr>
          <p:cNvPr id="228" name="Google Shape;228;p21"/>
          <p:cNvSpPr txBox="1">
            <a:spLocks noGrp="1"/>
          </p:cNvSpPr>
          <p:nvPr>
            <p:ph type="ctrTitle" idx="17"/>
          </p:nvPr>
        </p:nvSpPr>
        <p:spPr>
          <a:xfrm>
            <a:off x="1995209" y="2778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LISANDRA LOPES</a:t>
            </a:r>
            <a:endParaRPr dirty="0"/>
          </a:p>
        </p:txBody>
      </p:sp>
      <p:sp>
        <p:nvSpPr>
          <p:cNvPr id="229" name="Google Shape;229;p21"/>
          <p:cNvSpPr txBox="1">
            <a:spLocks noGrp="1"/>
          </p:cNvSpPr>
          <p:nvPr>
            <p:ph type="ctrTitle" idx="18"/>
          </p:nvPr>
        </p:nvSpPr>
        <p:spPr>
          <a:xfrm>
            <a:off x="1995209" y="3667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PEDRO FICUCIELLO</a:t>
            </a:r>
            <a:endParaRPr dirty="0"/>
          </a:p>
        </p:txBody>
      </p:sp>
      <p:sp>
        <p:nvSpPr>
          <p:cNvPr id="230" name="Google Shape;230;p21"/>
          <p:cNvSpPr txBox="1">
            <a:spLocks noGrp="1"/>
          </p:cNvSpPr>
          <p:nvPr>
            <p:ph type="ctrTitle" idx="19"/>
          </p:nvPr>
        </p:nvSpPr>
        <p:spPr>
          <a:xfrm>
            <a:off x="4781807" y="18545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PRISCILA MATOS</a:t>
            </a:r>
            <a:endParaRPr dirty="0"/>
          </a:p>
        </p:txBody>
      </p:sp>
      <p:sp>
        <p:nvSpPr>
          <p:cNvPr id="231" name="Google Shape;231;p21"/>
          <p:cNvSpPr txBox="1">
            <a:spLocks noGrp="1"/>
          </p:cNvSpPr>
          <p:nvPr>
            <p:ph type="ctrTitle" idx="20"/>
          </p:nvPr>
        </p:nvSpPr>
        <p:spPr>
          <a:xfrm>
            <a:off x="4781807" y="278206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RICARDO MALAN</a:t>
            </a:r>
            <a:endParaRPr dirty="0"/>
          </a:p>
        </p:txBody>
      </p:sp>
      <p:sp>
        <p:nvSpPr>
          <p:cNvPr id="232" name="Google Shape;232;p21"/>
          <p:cNvSpPr txBox="1">
            <a:spLocks noGrp="1"/>
          </p:cNvSpPr>
          <p:nvPr>
            <p:ph type="ctrTitle" idx="21"/>
          </p:nvPr>
        </p:nvSpPr>
        <p:spPr>
          <a:xfrm>
            <a:off x="4781807" y="367100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VINICIUS SOUZA</a:t>
            </a:r>
            <a:endParaRPr dirty="0"/>
          </a:p>
        </p:txBody>
      </p:sp>
      <p:grpSp>
        <p:nvGrpSpPr>
          <p:cNvPr id="244" name="Google Shape;244;p21"/>
          <p:cNvGrpSpPr/>
          <p:nvPr/>
        </p:nvGrpSpPr>
        <p:grpSpPr>
          <a:xfrm>
            <a:off x="643488" y="510466"/>
            <a:ext cx="681579" cy="606593"/>
            <a:chOff x="5812000" y="2553488"/>
            <a:chExt cx="769850" cy="767400"/>
          </a:xfrm>
        </p:grpSpPr>
        <p:sp>
          <p:nvSpPr>
            <p:cNvPr id="245" name="Google Shape;245;p21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3" name="Google Shape;253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3782C18C-4FF9-498E-B0CE-D88B4BA1283E}"/>
              </a:ext>
            </a:extLst>
          </p:cNvPr>
          <p:cNvSpPr>
            <a:spLocks noGrp="1"/>
          </p:cNvSpPr>
          <p:nvPr>
            <p:ph type="ctrTitle" idx="16"/>
          </p:nvPr>
        </p:nvSpPr>
        <p:spPr>
          <a:xfrm>
            <a:off x="1995209" y="1854563"/>
            <a:ext cx="2076000" cy="196200"/>
          </a:xfrm>
        </p:spPr>
        <p:txBody>
          <a:bodyPr/>
          <a:lstStyle/>
          <a:p>
            <a:r>
              <a:rPr lang="pt-BR" dirty="0"/>
              <a:t>AMANDA BIAGI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ABE404F-F36D-4BF7-B2DF-D1B59B303E8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661668" y="2862615"/>
            <a:ext cx="1889400" cy="502500"/>
          </a:xfrm>
        </p:spPr>
        <p:txBody>
          <a:bodyPr/>
          <a:lstStyle/>
          <a:p>
            <a:r>
              <a:rPr lang="pt-BR" dirty="0"/>
              <a:t>RA – 01192067</a:t>
            </a:r>
          </a:p>
          <a:p>
            <a:r>
              <a:rPr lang="pt-BR" dirty="0"/>
              <a:t>PRODUCT OWNER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7C4D340D-8031-45F2-B5EF-F174A8C85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l="25286" t="40859" r="31544" b="25859"/>
          <a:stretch/>
        </p:blipFill>
        <p:spPr>
          <a:xfrm>
            <a:off x="6503190" y="1710759"/>
            <a:ext cx="735810" cy="757138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5"/>
          <a:srcRect l="31230" t="31250" r="28729" b="39218"/>
          <a:stretch/>
        </p:blipFill>
        <p:spPr>
          <a:xfrm>
            <a:off x="6503191" y="3480742"/>
            <a:ext cx="735810" cy="766315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6"/>
          <a:srcRect l="30396" t="31406" r="31231" b="30781"/>
          <a:stretch/>
        </p:blipFill>
        <p:spPr>
          <a:xfrm>
            <a:off x="6503190" y="2544581"/>
            <a:ext cx="735810" cy="865262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7"/>
          <a:srcRect l="32899" t="36847" r="26642" b="29844"/>
          <a:stretch/>
        </p:blipFill>
        <p:spPr>
          <a:xfrm>
            <a:off x="1614016" y="2543688"/>
            <a:ext cx="750806" cy="866156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8"/>
          <a:srcRect l="28311" t="31719" r="29562" b="28594"/>
          <a:stretch/>
        </p:blipFill>
        <p:spPr>
          <a:xfrm>
            <a:off x="1619965" y="1709057"/>
            <a:ext cx="750806" cy="763493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9"/>
          <a:srcRect l="29916" t="27500" r="29978" b="39687"/>
          <a:stretch/>
        </p:blipFill>
        <p:spPr>
          <a:xfrm>
            <a:off x="1607820" y="3496541"/>
            <a:ext cx="757002" cy="756270"/>
          </a:xfrm>
          <a:prstGeom prst="rect">
            <a:avLst/>
          </a:prstGeom>
          <a:ln>
            <a:solidFill>
              <a:srgbClr val="48FFD5"/>
            </a:solidFill>
          </a:ln>
        </p:spPr>
      </p:pic>
    </p:spTree>
    <p:extLst>
      <p:ext uri="{BB962C8B-B14F-4D97-AF65-F5344CB8AC3E}">
        <p14:creationId xmlns:p14="http://schemas.microsoft.com/office/powerpoint/2010/main" val="2376156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714091" y="2349235"/>
            <a:ext cx="3717151" cy="86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2600" b="1" dirty="0"/>
              <a:t>CONTEXTUALIZAÇÃO</a:t>
            </a:r>
            <a:endParaRPr sz="26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2D6EF9C-CBE6-4DC3-86D4-22C0A67FD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67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 txBox="1">
            <a:spLocks noGrp="1"/>
          </p:cNvSpPr>
          <p:nvPr>
            <p:ph type="ctrTitle"/>
          </p:nvPr>
        </p:nvSpPr>
        <p:spPr>
          <a:xfrm>
            <a:off x="311700" y="575417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PROBLEMA E JUSTIFICATIVA</a:t>
            </a:r>
            <a:endParaRPr dirty="0"/>
          </a:p>
        </p:txBody>
      </p:sp>
      <p:sp>
        <p:nvSpPr>
          <p:cNvPr id="1000" name="Google Shape;1000;p35"/>
          <p:cNvSpPr/>
          <p:nvPr/>
        </p:nvSpPr>
        <p:spPr>
          <a:xfrm>
            <a:off x="2293016" y="2645636"/>
            <a:ext cx="4557964" cy="779241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6F6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2707594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2963999" y="2667282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2959003" y="2002124"/>
            <a:ext cx="129887" cy="129871"/>
          </a:xfrm>
          <a:custGeom>
            <a:avLst/>
            <a:gdLst/>
            <a:ahLst/>
            <a:cxnLst/>
            <a:rect l="l" t="t" r="r" b="b"/>
            <a:pathLst>
              <a:path w="8137" h="8136" extrusionOk="0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3023938" y="2122003"/>
            <a:ext cx="16" cy="617717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rgbClr val="48FFD5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8" name="Google Shape;1008;p35"/>
          <p:cNvGrpSpPr/>
          <p:nvPr/>
        </p:nvGrpSpPr>
        <p:grpSpPr>
          <a:xfrm>
            <a:off x="2905736" y="2888729"/>
            <a:ext cx="235606" cy="294716"/>
            <a:chOff x="2905736" y="2888729"/>
            <a:chExt cx="235606" cy="294716"/>
          </a:xfrm>
        </p:grpSpPr>
        <p:sp>
          <p:nvSpPr>
            <p:cNvPr id="1009" name="Google Shape;1009;p35"/>
            <p:cNvSpPr/>
            <p:nvPr/>
          </p:nvSpPr>
          <p:spPr>
            <a:xfrm>
              <a:off x="2956513" y="2888729"/>
              <a:ext cx="184830" cy="184830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5761" y="1819"/>
                  </a:moveTo>
                  <a:cubicBezTo>
                    <a:pt x="7989" y="1819"/>
                    <a:pt x="10085" y="3763"/>
                    <a:pt x="9649" y="6415"/>
                  </a:cubicBezTo>
                  <a:cubicBezTo>
                    <a:pt x="9388" y="8084"/>
                    <a:pt x="8084" y="9388"/>
                    <a:pt x="6468" y="9701"/>
                  </a:cubicBezTo>
                  <a:cubicBezTo>
                    <a:pt x="6229" y="9740"/>
                    <a:pt x="5996" y="9759"/>
                    <a:pt x="5769" y="9759"/>
                  </a:cubicBezTo>
                  <a:cubicBezTo>
                    <a:pt x="2380" y="9759"/>
                    <a:pt x="431" y="5567"/>
                    <a:pt x="2973" y="3025"/>
                  </a:cubicBezTo>
                  <a:cubicBezTo>
                    <a:pt x="3796" y="2187"/>
                    <a:pt x="4791" y="1819"/>
                    <a:pt x="5761" y="1819"/>
                  </a:cubicBezTo>
                  <a:close/>
                  <a:moveTo>
                    <a:pt x="4799" y="0"/>
                  </a:moveTo>
                  <a:cubicBezTo>
                    <a:pt x="4642" y="0"/>
                    <a:pt x="4486" y="157"/>
                    <a:pt x="4486" y="313"/>
                  </a:cubicBezTo>
                  <a:lnTo>
                    <a:pt x="4486" y="626"/>
                  </a:lnTo>
                  <a:cubicBezTo>
                    <a:pt x="4486" y="731"/>
                    <a:pt x="4381" y="835"/>
                    <a:pt x="4277" y="887"/>
                  </a:cubicBezTo>
                  <a:cubicBezTo>
                    <a:pt x="3964" y="991"/>
                    <a:pt x="3651" y="1096"/>
                    <a:pt x="3390" y="1252"/>
                  </a:cubicBezTo>
                  <a:cubicBezTo>
                    <a:pt x="3326" y="1274"/>
                    <a:pt x="3270" y="1286"/>
                    <a:pt x="3219" y="1286"/>
                  </a:cubicBezTo>
                  <a:cubicBezTo>
                    <a:pt x="3148" y="1286"/>
                    <a:pt x="3086" y="1261"/>
                    <a:pt x="3025" y="1200"/>
                  </a:cubicBezTo>
                  <a:lnTo>
                    <a:pt x="2817" y="991"/>
                  </a:lnTo>
                  <a:cubicBezTo>
                    <a:pt x="2765" y="939"/>
                    <a:pt x="2686" y="913"/>
                    <a:pt x="2608" y="913"/>
                  </a:cubicBezTo>
                  <a:cubicBezTo>
                    <a:pt x="2530" y="913"/>
                    <a:pt x="2452" y="939"/>
                    <a:pt x="2400" y="991"/>
                  </a:cubicBezTo>
                  <a:lnTo>
                    <a:pt x="991" y="2399"/>
                  </a:lnTo>
                  <a:cubicBezTo>
                    <a:pt x="887" y="2504"/>
                    <a:pt x="887" y="2712"/>
                    <a:pt x="991" y="2817"/>
                  </a:cubicBezTo>
                  <a:lnTo>
                    <a:pt x="1200" y="3025"/>
                  </a:lnTo>
                  <a:cubicBezTo>
                    <a:pt x="1304" y="3130"/>
                    <a:pt x="1304" y="3286"/>
                    <a:pt x="1252" y="3390"/>
                  </a:cubicBezTo>
                  <a:cubicBezTo>
                    <a:pt x="1096" y="3703"/>
                    <a:pt x="991" y="3964"/>
                    <a:pt x="887" y="4277"/>
                  </a:cubicBezTo>
                  <a:cubicBezTo>
                    <a:pt x="835" y="4433"/>
                    <a:pt x="731" y="4486"/>
                    <a:pt x="574" y="4538"/>
                  </a:cubicBezTo>
                  <a:lnTo>
                    <a:pt x="313" y="4538"/>
                  </a:lnTo>
                  <a:cubicBezTo>
                    <a:pt x="105" y="4538"/>
                    <a:pt x="0" y="4642"/>
                    <a:pt x="0" y="4799"/>
                  </a:cubicBezTo>
                  <a:lnTo>
                    <a:pt x="0" y="6780"/>
                  </a:lnTo>
                  <a:cubicBezTo>
                    <a:pt x="0" y="6937"/>
                    <a:pt x="105" y="7093"/>
                    <a:pt x="313" y="7093"/>
                  </a:cubicBezTo>
                  <a:lnTo>
                    <a:pt x="574" y="7093"/>
                  </a:lnTo>
                  <a:cubicBezTo>
                    <a:pt x="731" y="7093"/>
                    <a:pt x="835" y="7198"/>
                    <a:pt x="887" y="7302"/>
                  </a:cubicBezTo>
                  <a:cubicBezTo>
                    <a:pt x="991" y="7615"/>
                    <a:pt x="1096" y="7928"/>
                    <a:pt x="1252" y="8188"/>
                  </a:cubicBezTo>
                  <a:cubicBezTo>
                    <a:pt x="1304" y="8293"/>
                    <a:pt x="1304" y="8449"/>
                    <a:pt x="1200" y="8554"/>
                  </a:cubicBezTo>
                  <a:lnTo>
                    <a:pt x="991" y="8762"/>
                  </a:lnTo>
                  <a:cubicBezTo>
                    <a:pt x="887" y="8866"/>
                    <a:pt x="887" y="9075"/>
                    <a:pt x="991" y="9179"/>
                  </a:cubicBezTo>
                  <a:lnTo>
                    <a:pt x="2400" y="10588"/>
                  </a:lnTo>
                  <a:cubicBezTo>
                    <a:pt x="2452" y="10640"/>
                    <a:pt x="2517" y="10666"/>
                    <a:pt x="2589" y="10666"/>
                  </a:cubicBezTo>
                  <a:cubicBezTo>
                    <a:pt x="2660" y="10666"/>
                    <a:pt x="2739" y="10640"/>
                    <a:pt x="2817" y="10588"/>
                  </a:cubicBezTo>
                  <a:lnTo>
                    <a:pt x="3025" y="10379"/>
                  </a:lnTo>
                  <a:cubicBezTo>
                    <a:pt x="3086" y="10318"/>
                    <a:pt x="3165" y="10293"/>
                    <a:pt x="3241" y="10293"/>
                  </a:cubicBezTo>
                  <a:cubicBezTo>
                    <a:pt x="3295" y="10293"/>
                    <a:pt x="3347" y="10305"/>
                    <a:pt x="3390" y="10327"/>
                  </a:cubicBezTo>
                  <a:cubicBezTo>
                    <a:pt x="3651" y="10483"/>
                    <a:pt x="3964" y="10588"/>
                    <a:pt x="4277" y="10692"/>
                  </a:cubicBezTo>
                  <a:cubicBezTo>
                    <a:pt x="4381" y="10744"/>
                    <a:pt x="4486" y="10848"/>
                    <a:pt x="4486" y="11005"/>
                  </a:cubicBezTo>
                  <a:lnTo>
                    <a:pt x="4486" y="11318"/>
                  </a:lnTo>
                  <a:cubicBezTo>
                    <a:pt x="4486" y="11474"/>
                    <a:pt x="4642" y="11578"/>
                    <a:pt x="4799" y="11578"/>
                  </a:cubicBezTo>
                  <a:lnTo>
                    <a:pt x="6780" y="11578"/>
                  </a:lnTo>
                  <a:cubicBezTo>
                    <a:pt x="6937" y="11578"/>
                    <a:pt x="7041" y="11474"/>
                    <a:pt x="7041" y="11318"/>
                  </a:cubicBezTo>
                  <a:lnTo>
                    <a:pt x="7041" y="10953"/>
                  </a:lnTo>
                  <a:cubicBezTo>
                    <a:pt x="7041" y="10796"/>
                    <a:pt x="7146" y="10692"/>
                    <a:pt x="7302" y="10640"/>
                  </a:cubicBezTo>
                  <a:cubicBezTo>
                    <a:pt x="7615" y="10588"/>
                    <a:pt x="7876" y="10431"/>
                    <a:pt x="8189" y="10327"/>
                  </a:cubicBezTo>
                  <a:cubicBezTo>
                    <a:pt x="8233" y="10283"/>
                    <a:pt x="8286" y="10267"/>
                    <a:pt x="8341" y="10267"/>
                  </a:cubicBezTo>
                  <a:cubicBezTo>
                    <a:pt x="8416" y="10267"/>
                    <a:pt x="8493" y="10297"/>
                    <a:pt x="8554" y="10327"/>
                  </a:cubicBezTo>
                  <a:lnTo>
                    <a:pt x="8762" y="10588"/>
                  </a:lnTo>
                  <a:cubicBezTo>
                    <a:pt x="8814" y="10640"/>
                    <a:pt x="8893" y="10666"/>
                    <a:pt x="8971" y="10666"/>
                  </a:cubicBezTo>
                  <a:cubicBezTo>
                    <a:pt x="9049" y="10666"/>
                    <a:pt x="9127" y="10640"/>
                    <a:pt x="9180" y="10588"/>
                  </a:cubicBezTo>
                  <a:lnTo>
                    <a:pt x="10588" y="9179"/>
                  </a:lnTo>
                  <a:cubicBezTo>
                    <a:pt x="10692" y="9075"/>
                    <a:pt x="10692" y="8866"/>
                    <a:pt x="10588" y="8762"/>
                  </a:cubicBezTo>
                  <a:lnTo>
                    <a:pt x="10379" y="8554"/>
                  </a:lnTo>
                  <a:cubicBezTo>
                    <a:pt x="10275" y="8449"/>
                    <a:pt x="10275" y="8293"/>
                    <a:pt x="10327" y="8188"/>
                  </a:cubicBezTo>
                  <a:cubicBezTo>
                    <a:pt x="10483" y="7928"/>
                    <a:pt x="10588" y="7615"/>
                    <a:pt x="10692" y="7302"/>
                  </a:cubicBezTo>
                  <a:cubicBezTo>
                    <a:pt x="10744" y="7198"/>
                    <a:pt x="10848" y="7093"/>
                    <a:pt x="10953" y="7093"/>
                  </a:cubicBezTo>
                  <a:lnTo>
                    <a:pt x="11266" y="7093"/>
                  </a:lnTo>
                  <a:cubicBezTo>
                    <a:pt x="11422" y="7093"/>
                    <a:pt x="11579" y="6937"/>
                    <a:pt x="11579" y="6780"/>
                  </a:cubicBezTo>
                  <a:lnTo>
                    <a:pt x="11579" y="4799"/>
                  </a:lnTo>
                  <a:cubicBezTo>
                    <a:pt x="11579" y="4642"/>
                    <a:pt x="11422" y="4538"/>
                    <a:pt x="11266" y="4538"/>
                  </a:cubicBezTo>
                  <a:lnTo>
                    <a:pt x="10953" y="4538"/>
                  </a:lnTo>
                  <a:cubicBezTo>
                    <a:pt x="10848" y="4486"/>
                    <a:pt x="10692" y="4433"/>
                    <a:pt x="10692" y="4277"/>
                  </a:cubicBezTo>
                  <a:cubicBezTo>
                    <a:pt x="10588" y="3964"/>
                    <a:pt x="10483" y="3703"/>
                    <a:pt x="10327" y="3390"/>
                  </a:cubicBezTo>
                  <a:cubicBezTo>
                    <a:pt x="10223" y="3286"/>
                    <a:pt x="10275" y="3130"/>
                    <a:pt x="10379" y="3025"/>
                  </a:cubicBezTo>
                  <a:lnTo>
                    <a:pt x="10588" y="2817"/>
                  </a:lnTo>
                  <a:cubicBezTo>
                    <a:pt x="10692" y="2712"/>
                    <a:pt x="10692" y="2504"/>
                    <a:pt x="10588" y="2399"/>
                  </a:cubicBezTo>
                  <a:lnTo>
                    <a:pt x="9180" y="991"/>
                  </a:lnTo>
                  <a:cubicBezTo>
                    <a:pt x="9127" y="939"/>
                    <a:pt x="9049" y="913"/>
                    <a:pt x="8971" y="913"/>
                  </a:cubicBezTo>
                  <a:cubicBezTo>
                    <a:pt x="8893" y="913"/>
                    <a:pt x="8814" y="939"/>
                    <a:pt x="8762" y="991"/>
                  </a:cubicBezTo>
                  <a:lnTo>
                    <a:pt x="8554" y="1200"/>
                  </a:lnTo>
                  <a:cubicBezTo>
                    <a:pt x="8489" y="1264"/>
                    <a:pt x="8405" y="1309"/>
                    <a:pt x="8325" y="1309"/>
                  </a:cubicBezTo>
                  <a:cubicBezTo>
                    <a:pt x="8276" y="1309"/>
                    <a:pt x="8228" y="1292"/>
                    <a:pt x="8189" y="1252"/>
                  </a:cubicBezTo>
                  <a:cubicBezTo>
                    <a:pt x="7876" y="1096"/>
                    <a:pt x="7615" y="991"/>
                    <a:pt x="7302" y="887"/>
                  </a:cubicBezTo>
                  <a:cubicBezTo>
                    <a:pt x="7146" y="835"/>
                    <a:pt x="7041" y="731"/>
                    <a:pt x="7041" y="626"/>
                  </a:cubicBezTo>
                  <a:lnTo>
                    <a:pt x="7041" y="313"/>
                  </a:lnTo>
                  <a:cubicBezTo>
                    <a:pt x="7041" y="157"/>
                    <a:pt x="6937" y="0"/>
                    <a:pt x="678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5"/>
            <p:cNvSpPr/>
            <p:nvPr/>
          </p:nvSpPr>
          <p:spPr>
            <a:xfrm>
              <a:off x="2978158" y="2928683"/>
              <a:ext cx="123231" cy="105400"/>
            </a:xfrm>
            <a:custGeom>
              <a:avLst/>
              <a:gdLst/>
              <a:ahLst/>
              <a:cxnLst/>
              <a:rect l="l" t="t" r="r" b="b"/>
              <a:pathLst>
                <a:path w="7720" h="6603" extrusionOk="0">
                  <a:moveTo>
                    <a:pt x="4434" y="1"/>
                  </a:moveTo>
                  <a:cubicBezTo>
                    <a:pt x="1513" y="1"/>
                    <a:pt x="0" y="3547"/>
                    <a:pt x="2087" y="5633"/>
                  </a:cubicBezTo>
                  <a:cubicBezTo>
                    <a:pt x="2757" y="6304"/>
                    <a:pt x="3578" y="6602"/>
                    <a:pt x="4383" y="6602"/>
                  </a:cubicBezTo>
                  <a:cubicBezTo>
                    <a:pt x="6085" y="6602"/>
                    <a:pt x="7719" y="5269"/>
                    <a:pt x="7719" y="3286"/>
                  </a:cubicBezTo>
                  <a:cubicBezTo>
                    <a:pt x="7719" y="1461"/>
                    <a:pt x="6259" y="1"/>
                    <a:pt x="44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2905736" y="3051898"/>
              <a:ext cx="130717" cy="131547"/>
            </a:xfrm>
            <a:custGeom>
              <a:avLst/>
              <a:gdLst/>
              <a:ahLst/>
              <a:cxnLst/>
              <a:rect l="l" t="t" r="r" b="b"/>
              <a:pathLst>
                <a:path w="8189" h="8241" extrusionOk="0">
                  <a:moveTo>
                    <a:pt x="4122" y="1305"/>
                  </a:moveTo>
                  <a:cubicBezTo>
                    <a:pt x="5702" y="1305"/>
                    <a:pt x="7213" y="2692"/>
                    <a:pt x="6884" y="4590"/>
                  </a:cubicBezTo>
                  <a:cubicBezTo>
                    <a:pt x="6676" y="5737"/>
                    <a:pt x="5737" y="6624"/>
                    <a:pt x="4590" y="6833"/>
                  </a:cubicBezTo>
                  <a:cubicBezTo>
                    <a:pt x="4413" y="6864"/>
                    <a:pt x="4241" y="6879"/>
                    <a:pt x="4074" y="6879"/>
                  </a:cubicBezTo>
                  <a:cubicBezTo>
                    <a:pt x="1724" y="6879"/>
                    <a:pt x="389" y="3940"/>
                    <a:pt x="2191" y="2139"/>
                  </a:cubicBezTo>
                  <a:cubicBezTo>
                    <a:pt x="2754" y="1560"/>
                    <a:pt x="3444" y="1305"/>
                    <a:pt x="4122" y="1305"/>
                  </a:cubicBezTo>
                  <a:close/>
                  <a:moveTo>
                    <a:pt x="3442" y="0"/>
                  </a:moveTo>
                  <a:cubicBezTo>
                    <a:pt x="3338" y="0"/>
                    <a:pt x="3234" y="105"/>
                    <a:pt x="3234" y="209"/>
                  </a:cubicBezTo>
                  <a:lnTo>
                    <a:pt x="3234" y="418"/>
                  </a:lnTo>
                  <a:cubicBezTo>
                    <a:pt x="3234" y="522"/>
                    <a:pt x="3181" y="574"/>
                    <a:pt x="3077" y="626"/>
                  </a:cubicBezTo>
                  <a:cubicBezTo>
                    <a:pt x="2869" y="678"/>
                    <a:pt x="2608" y="783"/>
                    <a:pt x="2399" y="887"/>
                  </a:cubicBezTo>
                  <a:cubicBezTo>
                    <a:pt x="2373" y="913"/>
                    <a:pt x="2334" y="926"/>
                    <a:pt x="2295" y="926"/>
                  </a:cubicBezTo>
                  <a:cubicBezTo>
                    <a:pt x="2256" y="926"/>
                    <a:pt x="2217" y="913"/>
                    <a:pt x="2191" y="887"/>
                  </a:cubicBezTo>
                  <a:lnTo>
                    <a:pt x="2034" y="731"/>
                  </a:lnTo>
                  <a:cubicBezTo>
                    <a:pt x="1982" y="705"/>
                    <a:pt x="1930" y="691"/>
                    <a:pt x="1878" y="691"/>
                  </a:cubicBezTo>
                  <a:cubicBezTo>
                    <a:pt x="1825" y="691"/>
                    <a:pt x="1773" y="705"/>
                    <a:pt x="1721" y="731"/>
                  </a:cubicBezTo>
                  <a:lnTo>
                    <a:pt x="782" y="1722"/>
                  </a:lnTo>
                  <a:cubicBezTo>
                    <a:pt x="678" y="1774"/>
                    <a:pt x="678" y="1930"/>
                    <a:pt x="782" y="2034"/>
                  </a:cubicBezTo>
                  <a:lnTo>
                    <a:pt x="887" y="2139"/>
                  </a:lnTo>
                  <a:cubicBezTo>
                    <a:pt x="939" y="2243"/>
                    <a:pt x="939" y="2347"/>
                    <a:pt x="887" y="2400"/>
                  </a:cubicBezTo>
                  <a:cubicBezTo>
                    <a:pt x="782" y="2608"/>
                    <a:pt x="730" y="2817"/>
                    <a:pt x="626" y="3078"/>
                  </a:cubicBezTo>
                  <a:cubicBezTo>
                    <a:pt x="626" y="3130"/>
                    <a:pt x="522" y="3234"/>
                    <a:pt x="417" y="3234"/>
                  </a:cubicBezTo>
                  <a:lnTo>
                    <a:pt x="209" y="3234"/>
                  </a:lnTo>
                  <a:cubicBezTo>
                    <a:pt x="104" y="3234"/>
                    <a:pt x="0" y="3286"/>
                    <a:pt x="0" y="3443"/>
                  </a:cubicBezTo>
                  <a:lnTo>
                    <a:pt x="0" y="4799"/>
                  </a:lnTo>
                  <a:cubicBezTo>
                    <a:pt x="0" y="4955"/>
                    <a:pt x="104" y="5007"/>
                    <a:pt x="209" y="5007"/>
                  </a:cubicBezTo>
                  <a:lnTo>
                    <a:pt x="469" y="5007"/>
                  </a:lnTo>
                  <a:cubicBezTo>
                    <a:pt x="522" y="5007"/>
                    <a:pt x="626" y="5111"/>
                    <a:pt x="678" y="5164"/>
                  </a:cubicBezTo>
                  <a:cubicBezTo>
                    <a:pt x="730" y="5424"/>
                    <a:pt x="782" y="5633"/>
                    <a:pt x="939" y="5842"/>
                  </a:cubicBezTo>
                  <a:cubicBezTo>
                    <a:pt x="939" y="5894"/>
                    <a:pt x="939" y="5998"/>
                    <a:pt x="887" y="6102"/>
                  </a:cubicBezTo>
                  <a:lnTo>
                    <a:pt x="730" y="6259"/>
                  </a:lnTo>
                  <a:cubicBezTo>
                    <a:pt x="626" y="6311"/>
                    <a:pt x="626" y="6467"/>
                    <a:pt x="730" y="6520"/>
                  </a:cubicBezTo>
                  <a:lnTo>
                    <a:pt x="1721" y="7511"/>
                  </a:lnTo>
                  <a:cubicBezTo>
                    <a:pt x="1747" y="7563"/>
                    <a:pt x="1799" y="7589"/>
                    <a:pt x="1852" y="7589"/>
                  </a:cubicBezTo>
                  <a:cubicBezTo>
                    <a:pt x="1904" y="7589"/>
                    <a:pt x="1956" y="7563"/>
                    <a:pt x="1982" y="7511"/>
                  </a:cubicBezTo>
                  <a:lnTo>
                    <a:pt x="2138" y="7354"/>
                  </a:lnTo>
                  <a:cubicBezTo>
                    <a:pt x="2191" y="7328"/>
                    <a:pt x="2243" y="7315"/>
                    <a:pt x="2288" y="7315"/>
                  </a:cubicBezTo>
                  <a:cubicBezTo>
                    <a:pt x="2334" y="7315"/>
                    <a:pt x="2373" y="7328"/>
                    <a:pt x="2399" y="7354"/>
                  </a:cubicBezTo>
                  <a:cubicBezTo>
                    <a:pt x="2608" y="7458"/>
                    <a:pt x="2816" y="7563"/>
                    <a:pt x="3077" y="7615"/>
                  </a:cubicBezTo>
                  <a:cubicBezTo>
                    <a:pt x="3129" y="7615"/>
                    <a:pt x="3234" y="7719"/>
                    <a:pt x="3234" y="7823"/>
                  </a:cubicBezTo>
                  <a:lnTo>
                    <a:pt x="3234" y="8032"/>
                  </a:lnTo>
                  <a:cubicBezTo>
                    <a:pt x="3234" y="8136"/>
                    <a:pt x="3286" y="8241"/>
                    <a:pt x="3442" y="8241"/>
                  </a:cubicBezTo>
                  <a:lnTo>
                    <a:pt x="4798" y="8241"/>
                  </a:lnTo>
                  <a:cubicBezTo>
                    <a:pt x="4903" y="8241"/>
                    <a:pt x="5007" y="8136"/>
                    <a:pt x="5007" y="8032"/>
                  </a:cubicBezTo>
                  <a:lnTo>
                    <a:pt x="5007" y="7823"/>
                  </a:lnTo>
                  <a:cubicBezTo>
                    <a:pt x="5007" y="7719"/>
                    <a:pt x="5059" y="7615"/>
                    <a:pt x="5163" y="7615"/>
                  </a:cubicBezTo>
                  <a:cubicBezTo>
                    <a:pt x="5424" y="7563"/>
                    <a:pt x="5633" y="7458"/>
                    <a:pt x="5841" y="7354"/>
                  </a:cubicBezTo>
                  <a:cubicBezTo>
                    <a:pt x="5867" y="7328"/>
                    <a:pt x="5907" y="7315"/>
                    <a:pt x="5952" y="7315"/>
                  </a:cubicBezTo>
                  <a:cubicBezTo>
                    <a:pt x="5998" y="7315"/>
                    <a:pt x="6050" y="7328"/>
                    <a:pt x="6102" y="7354"/>
                  </a:cubicBezTo>
                  <a:lnTo>
                    <a:pt x="6259" y="7511"/>
                  </a:lnTo>
                  <a:cubicBezTo>
                    <a:pt x="6285" y="7563"/>
                    <a:pt x="6337" y="7589"/>
                    <a:pt x="6389" y="7589"/>
                  </a:cubicBezTo>
                  <a:cubicBezTo>
                    <a:pt x="6441" y="7589"/>
                    <a:pt x="6493" y="7563"/>
                    <a:pt x="6519" y="7511"/>
                  </a:cubicBezTo>
                  <a:lnTo>
                    <a:pt x="7510" y="6520"/>
                  </a:lnTo>
                  <a:cubicBezTo>
                    <a:pt x="7615" y="6467"/>
                    <a:pt x="7615" y="6311"/>
                    <a:pt x="7510" y="6259"/>
                  </a:cubicBezTo>
                  <a:lnTo>
                    <a:pt x="7354" y="6102"/>
                  </a:lnTo>
                  <a:cubicBezTo>
                    <a:pt x="7302" y="5998"/>
                    <a:pt x="7302" y="5894"/>
                    <a:pt x="7302" y="5842"/>
                  </a:cubicBezTo>
                  <a:cubicBezTo>
                    <a:pt x="7406" y="5633"/>
                    <a:pt x="7510" y="5424"/>
                    <a:pt x="7562" y="5164"/>
                  </a:cubicBezTo>
                  <a:cubicBezTo>
                    <a:pt x="7615" y="5059"/>
                    <a:pt x="7719" y="5007"/>
                    <a:pt x="7771" y="5007"/>
                  </a:cubicBezTo>
                  <a:lnTo>
                    <a:pt x="7980" y="5007"/>
                  </a:lnTo>
                  <a:cubicBezTo>
                    <a:pt x="8136" y="5007"/>
                    <a:pt x="8188" y="4903"/>
                    <a:pt x="8188" y="4799"/>
                  </a:cubicBezTo>
                  <a:lnTo>
                    <a:pt x="8188" y="3390"/>
                  </a:lnTo>
                  <a:cubicBezTo>
                    <a:pt x="8188" y="3286"/>
                    <a:pt x="8136" y="3182"/>
                    <a:pt x="7980" y="3182"/>
                  </a:cubicBezTo>
                  <a:lnTo>
                    <a:pt x="7771" y="3182"/>
                  </a:lnTo>
                  <a:cubicBezTo>
                    <a:pt x="7667" y="3182"/>
                    <a:pt x="7615" y="3130"/>
                    <a:pt x="7562" y="3025"/>
                  </a:cubicBezTo>
                  <a:cubicBezTo>
                    <a:pt x="7510" y="2817"/>
                    <a:pt x="7406" y="2608"/>
                    <a:pt x="7302" y="2400"/>
                  </a:cubicBezTo>
                  <a:cubicBezTo>
                    <a:pt x="7249" y="2295"/>
                    <a:pt x="7302" y="2191"/>
                    <a:pt x="7354" y="2139"/>
                  </a:cubicBezTo>
                  <a:lnTo>
                    <a:pt x="7510" y="1982"/>
                  </a:lnTo>
                  <a:cubicBezTo>
                    <a:pt x="7562" y="1930"/>
                    <a:pt x="7562" y="1774"/>
                    <a:pt x="7510" y="1669"/>
                  </a:cubicBezTo>
                  <a:lnTo>
                    <a:pt x="6519" y="731"/>
                  </a:lnTo>
                  <a:cubicBezTo>
                    <a:pt x="6467" y="678"/>
                    <a:pt x="6415" y="652"/>
                    <a:pt x="6363" y="652"/>
                  </a:cubicBezTo>
                  <a:cubicBezTo>
                    <a:pt x="6311" y="652"/>
                    <a:pt x="6259" y="678"/>
                    <a:pt x="6206" y="731"/>
                  </a:cubicBezTo>
                  <a:lnTo>
                    <a:pt x="6102" y="887"/>
                  </a:lnTo>
                  <a:cubicBezTo>
                    <a:pt x="6050" y="913"/>
                    <a:pt x="5998" y="926"/>
                    <a:pt x="5952" y="926"/>
                  </a:cubicBezTo>
                  <a:cubicBezTo>
                    <a:pt x="5907" y="926"/>
                    <a:pt x="5867" y="913"/>
                    <a:pt x="5841" y="887"/>
                  </a:cubicBezTo>
                  <a:cubicBezTo>
                    <a:pt x="5633" y="783"/>
                    <a:pt x="5372" y="678"/>
                    <a:pt x="5163" y="626"/>
                  </a:cubicBezTo>
                  <a:cubicBezTo>
                    <a:pt x="5059" y="574"/>
                    <a:pt x="5007" y="522"/>
                    <a:pt x="5007" y="418"/>
                  </a:cubicBezTo>
                  <a:lnTo>
                    <a:pt x="5007" y="209"/>
                  </a:lnTo>
                  <a:cubicBezTo>
                    <a:pt x="5007" y="105"/>
                    <a:pt x="4903" y="0"/>
                    <a:pt x="479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2923215" y="3081030"/>
              <a:ext cx="84936" cy="72550"/>
            </a:xfrm>
            <a:custGeom>
              <a:avLst/>
              <a:gdLst/>
              <a:ahLst/>
              <a:cxnLst/>
              <a:rect l="l" t="t" r="r" b="b"/>
              <a:pathLst>
                <a:path w="5321" h="4545" extrusionOk="0">
                  <a:moveTo>
                    <a:pt x="3025" y="1"/>
                  </a:moveTo>
                  <a:cubicBezTo>
                    <a:pt x="991" y="1"/>
                    <a:pt x="0" y="2452"/>
                    <a:pt x="1408" y="3860"/>
                  </a:cubicBezTo>
                  <a:cubicBezTo>
                    <a:pt x="1882" y="4334"/>
                    <a:pt x="2461" y="4544"/>
                    <a:pt x="3026" y="4544"/>
                  </a:cubicBezTo>
                  <a:cubicBezTo>
                    <a:pt x="4202" y="4544"/>
                    <a:pt x="5320" y="3634"/>
                    <a:pt x="5320" y="2296"/>
                  </a:cubicBezTo>
                  <a:cubicBezTo>
                    <a:pt x="5320" y="992"/>
                    <a:pt x="4277" y="1"/>
                    <a:pt x="302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" name="Google Shape;1013;p35"/>
          <p:cNvSpPr/>
          <p:nvPr/>
        </p:nvSpPr>
        <p:spPr>
          <a:xfrm>
            <a:off x="5031941" y="2002124"/>
            <a:ext cx="130717" cy="129871"/>
          </a:xfrm>
          <a:custGeom>
            <a:avLst/>
            <a:gdLst/>
            <a:ahLst/>
            <a:cxnLst/>
            <a:rect l="l" t="t" r="r" b="b"/>
            <a:pathLst>
              <a:path w="8189" h="8136" extrusionOk="0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5"/>
          <p:cNvSpPr/>
          <p:nvPr/>
        </p:nvSpPr>
        <p:spPr>
          <a:xfrm>
            <a:off x="4780532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5"/>
          <p:cNvSpPr/>
          <p:nvPr/>
        </p:nvSpPr>
        <p:spPr>
          <a:xfrm>
            <a:off x="5036937" y="2667282"/>
            <a:ext cx="120724" cy="57465"/>
          </a:xfrm>
          <a:custGeom>
            <a:avLst/>
            <a:gdLst/>
            <a:ahLst/>
            <a:cxnLst/>
            <a:rect l="l" t="t" r="r" b="b"/>
            <a:pathLst>
              <a:path w="7563" h="3600" extrusionOk="0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5"/>
          <p:cNvSpPr/>
          <p:nvPr/>
        </p:nvSpPr>
        <p:spPr>
          <a:xfrm>
            <a:off x="5097707" y="2067044"/>
            <a:ext cx="16" cy="690171"/>
          </a:xfrm>
          <a:custGeom>
            <a:avLst/>
            <a:gdLst/>
            <a:ahLst/>
            <a:cxnLst/>
            <a:rect l="l" t="t" r="r" b="b"/>
            <a:pathLst>
              <a:path w="1" h="43237" fill="none" extrusionOk="0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rgbClr val="48FFD5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5"/>
          <p:cNvSpPr/>
          <p:nvPr/>
        </p:nvSpPr>
        <p:spPr>
          <a:xfrm>
            <a:off x="5061073" y="2030426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5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5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5"/>
          <p:cNvSpPr/>
          <p:nvPr/>
        </p:nvSpPr>
        <p:spPr>
          <a:xfrm>
            <a:off x="3995480" y="3937673"/>
            <a:ext cx="129887" cy="130717"/>
          </a:xfrm>
          <a:custGeom>
            <a:avLst/>
            <a:gdLst/>
            <a:ahLst/>
            <a:cxnLst/>
            <a:rect l="l" t="t" r="r" b="b"/>
            <a:pathLst>
              <a:path w="8137" h="8189" extrusionOk="0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5"/>
          <p:cNvSpPr/>
          <p:nvPr/>
        </p:nvSpPr>
        <p:spPr>
          <a:xfrm>
            <a:off x="3744055" y="2689087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5"/>
          <p:cNvSpPr/>
          <p:nvPr/>
        </p:nvSpPr>
        <p:spPr>
          <a:xfrm>
            <a:off x="3998800" y="3344938"/>
            <a:ext cx="119910" cy="57465"/>
          </a:xfrm>
          <a:custGeom>
            <a:avLst/>
            <a:gdLst/>
            <a:ahLst/>
            <a:cxnLst/>
            <a:rect l="l" t="t" r="r" b="b"/>
            <a:pathLst>
              <a:path w="7512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5"/>
          <p:cNvSpPr/>
          <p:nvPr/>
        </p:nvSpPr>
        <p:spPr>
          <a:xfrm>
            <a:off x="4060415" y="3250025"/>
            <a:ext cx="16" cy="752600"/>
          </a:xfrm>
          <a:custGeom>
            <a:avLst/>
            <a:gdLst/>
            <a:ahLst/>
            <a:cxnLst/>
            <a:rect l="l" t="t" r="r" b="b"/>
            <a:pathLst>
              <a:path w="1" h="47148" fill="none" extrusionOk="0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24775" cap="flat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5"/>
          <p:cNvSpPr/>
          <p:nvPr/>
        </p:nvSpPr>
        <p:spPr>
          <a:xfrm>
            <a:off x="4024612" y="3966821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5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5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5"/>
          <p:cNvSpPr/>
          <p:nvPr/>
        </p:nvSpPr>
        <p:spPr>
          <a:xfrm>
            <a:off x="5816993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5"/>
          <p:cNvSpPr/>
          <p:nvPr/>
        </p:nvSpPr>
        <p:spPr>
          <a:xfrm>
            <a:off x="6072568" y="3344938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5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5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5"/>
          <p:cNvSpPr txBox="1">
            <a:spLocks noGrp="1"/>
          </p:cNvSpPr>
          <p:nvPr>
            <p:ph type="subTitle" idx="4294967295"/>
          </p:nvPr>
        </p:nvSpPr>
        <p:spPr>
          <a:xfrm>
            <a:off x="1830912" y="1432315"/>
            <a:ext cx="4915587" cy="624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>
                <a:latin typeface="Roboto Black" panose="020B0604020202020204" charset="0"/>
                <a:ea typeface="Roboto Black" panose="020B0604020202020204" charset="0"/>
              </a:rPr>
              <a:t>Muito tempo perdido na procura vaga</a:t>
            </a:r>
            <a:endParaRPr dirty="0">
              <a:solidFill>
                <a:srgbClr val="FFFFFF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sp>
        <p:nvSpPr>
          <p:cNvPr id="1040" name="Google Shape;1040;p35"/>
          <p:cNvSpPr txBox="1">
            <a:spLocks noGrp="1"/>
          </p:cNvSpPr>
          <p:nvPr>
            <p:ph type="subTitle" idx="4294967295"/>
          </p:nvPr>
        </p:nvSpPr>
        <p:spPr>
          <a:xfrm>
            <a:off x="3509560" y="4128835"/>
            <a:ext cx="1218300" cy="386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>
                <a:latin typeface="Roboto Black" panose="020B0604020202020204" charset="0"/>
                <a:ea typeface="Roboto Black" panose="020B0604020202020204" charset="0"/>
              </a:rPr>
              <a:t>Agilidade</a:t>
            </a:r>
            <a:endParaRPr dirty="0">
              <a:solidFill>
                <a:srgbClr val="FFFFFF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sp>
        <p:nvSpPr>
          <p:cNvPr id="1043" name="Google Shape;1043;p35"/>
          <p:cNvSpPr txBox="1">
            <a:spLocks noGrp="1"/>
          </p:cNvSpPr>
          <p:nvPr>
            <p:ph type="ctrTitle" idx="4294967295"/>
          </p:nvPr>
        </p:nvSpPr>
        <p:spPr>
          <a:xfrm>
            <a:off x="6967550" y="2888729"/>
            <a:ext cx="1219592" cy="4628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</a:rPr>
              <a:t>SMCV</a:t>
            </a:r>
            <a:endParaRPr sz="1800" dirty="0">
              <a:solidFill>
                <a:srgbClr val="FFFFFF"/>
              </a:solidFill>
            </a:endParaRPr>
          </a:p>
        </p:txBody>
      </p:sp>
      <p:grpSp>
        <p:nvGrpSpPr>
          <p:cNvPr id="1044" name="Google Shape;1044;p35"/>
          <p:cNvGrpSpPr/>
          <p:nvPr/>
        </p:nvGrpSpPr>
        <p:grpSpPr>
          <a:xfrm>
            <a:off x="4985744" y="2902518"/>
            <a:ext cx="222293" cy="237986"/>
            <a:chOff x="5029650" y="894850"/>
            <a:chExt cx="1559950" cy="1670075"/>
          </a:xfrm>
        </p:grpSpPr>
        <p:sp>
          <p:nvSpPr>
            <p:cNvPr id="1045" name="Google Shape;1045;p35"/>
            <p:cNvSpPr/>
            <p:nvPr/>
          </p:nvSpPr>
          <p:spPr>
            <a:xfrm>
              <a:off x="5029650" y="2203275"/>
              <a:ext cx="243300" cy="361650"/>
            </a:xfrm>
            <a:custGeom>
              <a:avLst/>
              <a:gdLst/>
              <a:ahLst/>
              <a:cxnLst/>
              <a:rect l="l" t="t" r="r" b="b"/>
              <a:pathLst>
                <a:path w="9732" h="14466" extrusionOk="0">
                  <a:moveTo>
                    <a:pt x="6773" y="0"/>
                  </a:moveTo>
                  <a:cubicBezTo>
                    <a:pt x="3025" y="0"/>
                    <a:pt x="1" y="3222"/>
                    <a:pt x="1" y="7233"/>
                  </a:cubicBezTo>
                  <a:lnTo>
                    <a:pt x="1" y="12493"/>
                  </a:lnTo>
                  <a:cubicBezTo>
                    <a:pt x="1" y="13545"/>
                    <a:pt x="855" y="14465"/>
                    <a:pt x="1842" y="14465"/>
                  </a:cubicBezTo>
                  <a:lnTo>
                    <a:pt x="9732" y="14465"/>
                  </a:lnTo>
                  <a:cubicBezTo>
                    <a:pt x="9534" y="13873"/>
                    <a:pt x="9403" y="13216"/>
                    <a:pt x="9403" y="12493"/>
                  </a:cubicBezTo>
                  <a:lnTo>
                    <a:pt x="940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5356750" y="1941900"/>
              <a:ext cx="241675" cy="623025"/>
            </a:xfrm>
            <a:custGeom>
              <a:avLst/>
              <a:gdLst/>
              <a:ahLst/>
              <a:cxnLst/>
              <a:rect l="l" t="t" r="r" b="b"/>
              <a:pathLst>
                <a:path w="9667" h="24921" extrusionOk="0">
                  <a:moveTo>
                    <a:pt x="6707" y="1"/>
                  </a:moveTo>
                  <a:cubicBezTo>
                    <a:pt x="3025" y="1"/>
                    <a:pt x="1" y="3223"/>
                    <a:pt x="1" y="7233"/>
                  </a:cubicBezTo>
                  <a:lnTo>
                    <a:pt x="1" y="22948"/>
                  </a:lnTo>
                  <a:cubicBezTo>
                    <a:pt x="1" y="24000"/>
                    <a:pt x="790" y="24920"/>
                    <a:pt x="1776" y="24920"/>
                  </a:cubicBezTo>
                  <a:lnTo>
                    <a:pt x="9666" y="24920"/>
                  </a:lnTo>
                  <a:cubicBezTo>
                    <a:pt x="9535" y="24328"/>
                    <a:pt x="9337" y="23671"/>
                    <a:pt x="9337" y="22948"/>
                  </a:cubicBezTo>
                  <a:lnTo>
                    <a:pt x="933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5836725" y="894850"/>
              <a:ext cx="752875" cy="1670075"/>
            </a:xfrm>
            <a:custGeom>
              <a:avLst/>
              <a:gdLst/>
              <a:ahLst/>
              <a:cxnLst/>
              <a:rect l="l" t="t" r="r" b="b"/>
              <a:pathLst>
                <a:path w="30115" h="66803" extrusionOk="0">
                  <a:moveTo>
                    <a:pt x="15058" y="0"/>
                  </a:moveTo>
                  <a:cubicBezTo>
                    <a:pt x="14466" y="0"/>
                    <a:pt x="13940" y="329"/>
                    <a:pt x="13611" y="789"/>
                  </a:cubicBezTo>
                  <a:lnTo>
                    <a:pt x="527" y="19594"/>
                  </a:lnTo>
                  <a:cubicBezTo>
                    <a:pt x="132" y="20185"/>
                    <a:pt x="1" y="21040"/>
                    <a:pt x="330" y="21698"/>
                  </a:cubicBezTo>
                  <a:cubicBezTo>
                    <a:pt x="658" y="22355"/>
                    <a:pt x="1250" y="22750"/>
                    <a:pt x="1973" y="22750"/>
                  </a:cubicBezTo>
                  <a:lnTo>
                    <a:pt x="6707" y="22750"/>
                  </a:lnTo>
                  <a:lnTo>
                    <a:pt x="6707" y="64830"/>
                  </a:lnTo>
                  <a:cubicBezTo>
                    <a:pt x="6707" y="65882"/>
                    <a:pt x="7496" y="66802"/>
                    <a:pt x="8483" y="66802"/>
                  </a:cubicBezTo>
                  <a:lnTo>
                    <a:pt x="21567" y="66802"/>
                  </a:lnTo>
                  <a:cubicBezTo>
                    <a:pt x="22553" y="66802"/>
                    <a:pt x="23342" y="65882"/>
                    <a:pt x="23342" y="64830"/>
                  </a:cubicBezTo>
                  <a:lnTo>
                    <a:pt x="23342" y="22750"/>
                  </a:lnTo>
                  <a:lnTo>
                    <a:pt x="28010" y="22750"/>
                  </a:lnTo>
                  <a:cubicBezTo>
                    <a:pt x="28668" y="22750"/>
                    <a:pt x="29391" y="22355"/>
                    <a:pt x="29654" y="21698"/>
                  </a:cubicBezTo>
                  <a:cubicBezTo>
                    <a:pt x="30114" y="21040"/>
                    <a:pt x="30049" y="20185"/>
                    <a:pt x="29588" y="19594"/>
                  </a:cubicBezTo>
                  <a:lnTo>
                    <a:pt x="16570" y="789"/>
                  </a:lnTo>
                  <a:cubicBezTo>
                    <a:pt x="16241" y="329"/>
                    <a:pt x="15649" y="0"/>
                    <a:pt x="150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5680575" y="1678900"/>
              <a:ext cx="243300" cy="886025"/>
            </a:xfrm>
            <a:custGeom>
              <a:avLst/>
              <a:gdLst/>
              <a:ahLst/>
              <a:cxnLst/>
              <a:rect l="l" t="t" r="r" b="b"/>
              <a:pathLst>
                <a:path w="9732" h="35441" extrusionOk="0">
                  <a:moveTo>
                    <a:pt x="6773" y="1"/>
                  </a:moveTo>
                  <a:cubicBezTo>
                    <a:pt x="3091" y="1"/>
                    <a:pt x="1" y="3223"/>
                    <a:pt x="1" y="7233"/>
                  </a:cubicBezTo>
                  <a:lnTo>
                    <a:pt x="1" y="33468"/>
                  </a:lnTo>
                  <a:cubicBezTo>
                    <a:pt x="1" y="34520"/>
                    <a:pt x="855" y="35440"/>
                    <a:pt x="1842" y="35440"/>
                  </a:cubicBezTo>
                  <a:lnTo>
                    <a:pt x="9732" y="35440"/>
                  </a:lnTo>
                  <a:cubicBezTo>
                    <a:pt x="9534" y="34848"/>
                    <a:pt x="9403" y="34191"/>
                    <a:pt x="9403" y="33468"/>
                  </a:cubicBezTo>
                  <a:lnTo>
                    <a:pt x="940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35"/>
          <p:cNvGrpSpPr/>
          <p:nvPr/>
        </p:nvGrpSpPr>
        <p:grpSpPr>
          <a:xfrm>
            <a:off x="3979968" y="2921659"/>
            <a:ext cx="160902" cy="226360"/>
            <a:chOff x="2790850" y="955650"/>
            <a:chExt cx="1984000" cy="2791125"/>
          </a:xfrm>
        </p:grpSpPr>
        <p:sp>
          <p:nvSpPr>
            <p:cNvPr id="1055" name="Google Shape;1055;p35"/>
            <p:cNvSpPr/>
            <p:nvPr/>
          </p:nvSpPr>
          <p:spPr>
            <a:xfrm>
              <a:off x="3259325" y="955650"/>
              <a:ext cx="1048750" cy="1364350"/>
            </a:xfrm>
            <a:custGeom>
              <a:avLst/>
              <a:gdLst/>
              <a:ahLst/>
              <a:cxnLst/>
              <a:rect l="l" t="t" r="r" b="b"/>
              <a:pathLst>
                <a:path w="41950" h="54574" extrusionOk="0">
                  <a:moveTo>
                    <a:pt x="21041" y="1"/>
                  </a:moveTo>
                  <a:cubicBezTo>
                    <a:pt x="3157" y="1"/>
                    <a:pt x="1" y="12165"/>
                    <a:pt x="1" y="27221"/>
                  </a:cubicBezTo>
                  <a:cubicBezTo>
                    <a:pt x="1" y="42344"/>
                    <a:pt x="9403" y="54573"/>
                    <a:pt x="21041" y="54573"/>
                  </a:cubicBezTo>
                  <a:cubicBezTo>
                    <a:pt x="32613" y="54573"/>
                    <a:pt x="41949" y="42344"/>
                    <a:pt x="41949" y="27287"/>
                  </a:cubicBezTo>
                  <a:cubicBezTo>
                    <a:pt x="41949" y="12165"/>
                    <a:pt x="38859" y="1"/>
                    <a:pt x="2104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790850" y="2370925"/>
              <a:ext cx="1984000" cy="1375850"/>
            </a:xfrm>
            <a:custGeom>
              <a:avLst/>
              <a:gdLst/>
              <a:ahLst/>
              <a:cxnLst/>
              <a:rect l="l" t="t" r="r" b="b"/>
              <a:pathLst>
                <a:path w="79360" h="55034" extrusionOk="0">
                  <a:moveTo>
                    <a:pt x="28142" y="1"/>
                  </a:moveTo>
                  <a:cubicBezTo>
                    <a:pt x="3946" y="4735"/>
                    <a:pt x="527" y="12099"/>
                    <a:pt x="67" y="37675"/>
                  </a:cubicBezTo>
                  <a:cubicBezTo>
                    <a:pt x="67" y="39274"/>
                    <a:pt x="26" y="39740"/>
                    <a:pt x="9" y="39740"/>
                  </a:cubicBezTo>
                  <a:cubicBezTo>
                    <a:pt x="4" y="39740"/>
                    <a:pt x="1" y="39704"/>
                    <a:pt x="1" y="39648"/>
                  </a:cubicBezTo>
                  <a:lnTo>
                    <a:pt x="1" y="42409"/>
                  </a:lnTo>
                  <a:cubicBezTo>
                    <a:pt x="1" y="42409"/>
                    <a:pt x="5787" y="55033"/>
                    <a:pt x="39583" y="55033"/>
                  </a:cubicBezTo>
                  <a:cubicBezTo>
                    <a:pt x="73378" y="55033"/>
                    <a:pt x="79230" y="42409"/>
                    <a:pt x="79230" y="42409"/>
                  </a:cubicBezTo>
                  <a:lnTo>
                    <a:pt x="79230" y="40371"/>
                  </a:lnTo>
                  <a:cubicBezTo>
                    <a:pt x="79252" y="40404"/>
                    <a:pt x="79270" y="40422"/>
                    <a:pt x="79285" y="40422"/>
                  </a:cubicBezTo>
                  <a:cubicBezTo>
                    <a:pt x="79359" y="40422"/>
                    <a:pt x="79350" y="39965"/>
                    <a:pt x="79296" y="38596"/>
                  </a:cubicBezTo>
                  <a:cubicBezTo>
                    <a:pt x="78901" y="12296"/>
                    <a:pt x="75679" y="4800"/>
                    <a:pt x="51155" y="1"/>
                  </a:cubicBezTo>
                  <a:cubicBezTo>
                    <a:pt x="51155" y="1"/>
                    <a:pt x="47736" y="4735"/>
                    <a:pt x="39648" y="4735"/>
                  </a:cubicBezTo>
                  <a:cubicBezTo>
                    <a:pt x="31627" y="4735"/>
                    <a:pt x="28142" y="1"/>
                    <a:pt x="2814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57" name="Google Shape;1057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783;p34">
            <a:extLst>
              <a:ext uri="{FF2B5EF4-FFF2-40B4-BE49-F238E27FC236}">
                <a16:creationId xmlns:a16="http://schemas.microsoft.com/office/drawing/2014/main" id="{E47436DB-0232-46F1-B184-1DD0C08AEF44}"/>
              </a:ext>
            </a:extLst>
          </p:cNvPr>
          <p:cNvSpPr/>
          <p:nvPr/>
        </p:nvSpPr>
        <p:spPr>
          <a:xfrm>
            <a:off x="6035083" y="2943798"/>
            <a:ext cx="198201" cy="215849"/>
          </a:xfrm>
          <a:custGeom>
            <a:avLst/>
            <a:gdLst/>
            <a:ahLst/>
            <a:cxnLst/>
            <a:rect l="l" t="t" r="r" b="b"/>
            <a:pathLst>
              <a:path w="16865" h="14648" extrusionOk="0">
                <a:moveTo>
                  <a:pt x="2720" y="1"/>
                </a:moveTo>
                <a:cubicBezTo>
                  <a:pt x="1235" y="1"/>
                  <a:pt x="0" y="1235"/>
                  <a:pt x="0" y="2721"/>
                </a:cubicBezTo>
                <a:lnTo>
                  <a:pt x="0" y="8956"/>
                </a:lnTo>
                <a:cubicBezTo>
                  <a:pt x="0" y="10442"/>
                  <a:pt x="1235" y="11676"/>
                  <a:pt x="2720" y="11676"/>
                </a:cubicBezTo>
                <a:lnTo>
                  <a:pt x="6696" y="11676"/>
                </a:lnTo>
                <a:lnTo>
                  <a:pt x="7574" y="13162"/>
                </a:lnTo>
                <a:lnTo>
                  <a:pt x="8432" y="14647"/>
                </a:lnTo>
                <a:lnTo>
                  <a:pt x="9290" y="13162"/>
                </a:lnTo>
                <a:lnTo>
                  <a:pt x="10169" y="11676"/>
                </a:lnTo>
                <a:lnTo>
                  <a:pt x="14145" y="11676"/>
                </a:lnTo>
                <a:cubicBezTo>
                  <a:pt x="15630" y="11676"/>
                  <a:pt x="16844" y="10442"/>
                  <a:pt x="16844" y="8956"/>
                </a:cubicBezTo>
                <a:lnTo>
                  <a:pt x="16844" y="2721"/>
                </a:lnTo>
                <a:cubicBezTo>
                  <a:pt x="16865" y="1214"/>
                  <a:pt x="15651" y="1"/>
                  <a:pt x="14145" y="1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AFC8E1EB-C355-4AA4-9247-3F8F89A5D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"/>
          <p:cNvSpPr/>
          <p:nvPr/>
        </p:nvSpPr>
        <p:spPr>
          <a:xfrm>
            <a:off x="1281895" y="3339325"/>
            <a:ext cx="2326500" cy="6066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7" name="Google Shape;397;p26"/>
          <p:cNvSpPr/>
          <p:nvPr/>
        </p:nvSpPr>
        <p:spPr>
          <a:xfrm>
            <a:off x="1361416" y="2521650"/>
            <a:ext cx="2326500" cy="577135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398" name="Google Shape;398;p26"/>
          <p:cNvSpPr/>
          <p:nvPr/>
        </p:nvSpPr>
        <p:spPr>
          <a:xfrm>
            <a:off x="1348325" y="1750601"/>
            <a:ext cx="2310742" cy="577135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399" name="Google Shape;399;p26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SOLUÇÃO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00" name="Google Shape;400;p26"/>
          <p:cNvSpPr txBox="1">
            <a:spLocks noGrp="1"/>
          </p:cNvSpPr>
          <p:nvPr>
            <p:ph type="ctrTitle"/>
          </p:nvPr>
        </p:nvSpPr>
        <p:spPr>
          <a:xfrm>
            <a:off x="1348325" y="1782582"/>
            <a:ext cx="2076000" cy="5360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Roboto Black" panose="020B0604020202020204" charset="0"/>
                <a:ea typeface="Roboto Black" panose="020B0604020202020204" charset="0"/>
              </a:rPr>
              <a:t>SMCV </a:t>
            </a:r>
            <a:endParaRPr sz="2000" b="1" dirty="0">
              <a:solidFill>
                <a:schemeClr val="dk1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cxnSp>
        <p:nvCxnSpPr>
          <p:cNvPr id="403" name="Google Shape;403;p26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26"/>
          <p:cNvSpPr/>
          <p:nvPr/>
        </p:nvSpPr>
        <p:spPr>
          <a:xfrm>
            <a:off x="4876837" y="2409598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5005199" y="2541755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17" name="Google Shape;417;p26"/>
          <p:cNvSpPr/>
          <p:nvPr/>
        </p:nvSpPr>
        <p:spPr>
          <a:xfrm>
            <a:off x="4636011" y="4136703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8" name="Google Shape;418;p26"/>
          <p:cNvSpPr/>
          <p:nvPr/>
        </p:nvSpPr>
        <p:spPr>
          <a:xfrm>
            <a:off x="5005199" y="2541755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6"/>
          <p:cNvSpPr/>
          <p:nvPr/>
        </p:nvSpPr>
        <p:spPr>
          <a:xfrm>
            <a:off x="5560559" y="3610549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3" name="Google Shape;423;p26"/>
          <p:cNvSpPr/>
          <p:nvPr/>
        </p:nvSpPr>
        <p:spPr>
          <a:xfrm>
            <a:off x="5560559" y="3710949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0" name="Google Shape;430;p26"/>
          <p:cNvSpPr/>
          <p:nvPr/>
        </p:nvSpPr>
        <p:spPr>
          <a:xfrm>
            <a:off x="6668745" y="3215322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1" name="Google Shape;431;p26"/>
          <p:cNvSpPr/>
          <p:nvPr/>
        </p:nvSpPr>
        <p:spPr>
          <a:xfrm>
            <a:off x="6905128" y="3364010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2" name="Google Shape;432;p26"/>
          <p:cNvSpPr/>
          <p:nvPr/>
        </p:nvSpPr>
        <p:spPr>
          <a:xfrm>
            <a:off x="6858115" y="1367491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6"/>
          <p:cNvSpPr/>
          <p:nvPr/>
        </p:nvSpPr>
        <p:spPr>
          <a:xfrm>
            <a:off x="6976307" y="1511094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6"/>
          <p:cNvSpPr/>
          <p:nvPr/>
        </p:nvSpPr>
        <p:spPr>
          <a:xfrm>
            <a:off x="7513876" y="3086960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6"/>
          <p:cNvSpPr/>
          <p:nvPr/>
        </p:nvSpPr>
        <p:spPr>
          <a:xfrm>
            <a:off x="7577419" y="1730946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7107204" y="1832622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"/>
          <p:cNvSpPr/>
          <p:nvPr/>
        </p:nvSpPr>
        <p:spPr>
          <a:xfrm>
            <a:off x="7225395" y="2240569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516A07F-D441-4E52-9B0A-29C9C7105737}"/>
              </a:ext>
            </a:extLst>
          </p:cNvPr>
          <p:cNvSpPr>
            <a:spLocks noGrp="1"/>
          </p:cNvSpPr>
          <p:nvPr>
            <p:ph type="ctrTitle" idx="3"/>
          </p:nvPr>
        </p:nvSpPr>
        <p:spPr>
          <a:xfrm>
            <a:off x="1407145" y="2750934"/>
            <a:ext cx="2076000" cy="347851"/>
          </a:xfrm>
        </p:spPr>
        <p:txBody>
          <a:bodyPr/>
          <a:lstStyle/>
          <a:p>
            <a:pPr algn="ctr"/>
            <a:r>
              <a:rPr lang="pt-BR" sz="2000" b="1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</a:rPr>
              <a:t>Facilidade</a:t>
            </a:r>
            <a:endParaRPr lang="pt-BR" b="1" dirty="0">
              <a:solidFill>
                <a:schemeClr val="tx1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40510E6-4068-44BF-AEB8-B700D95418E7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1420345" y="3429765"/>
            <a:ext cx="2003979" cy="414970"/>
          </a:xfrm>
        </p:spPr>
        <p:txBody>
          <a:bodyPr/>
          <a:lstStyle/>
          <a:p>
            <a:pPr algn="ctr"/>
            <a:r>
              <a:rPr lang="pt-BR" sz="2000" b="1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</a:rPr>
              <a:t>Inovação</a:t>
            </a:r>
            <a:endParaRPr lang="pt-BR" b="1" dirty="0">
              <a:solidFill>
                <a:schemeClr val="tx1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F4C2BDAA-8E74-47E4-835F-AAFA54E94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D06511A-5BAD-46DD-80C1-63F563EDF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374" y="2736852"/>
            <a:ext cx="2758435" cy="12187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978387" y="425142"/>
            <a:ext cx="3852100" cy="6003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/>
              <a:t>HIGH LEVEL DESIGN</a:t>
            </a:r>
            <a:endParaRPr sz="3000" dirty="0"/>
          </a:p>
        </p:txBody>
      </p:sp>
      <p:cxnSp>
        <p:nvCxnSpPr>
          <p:cNvPr id="260" name="Google Shape;260;p22"/>
          <p:cNvCxnSpPr/>
          <p:nvPr/>
        </p:nvCxnSpPr>
        <p:spPr>
          <a:xfrm>
            <a:off x="4884765" y="1103635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8735011A-1077-4B16-92CA-46559FC1D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54" y="1688843"/>
            <a:ext cx="7267062" cy="2969009"/>
          </a:xfrm>
          <a:prstGeom prst="rect">
            <a:avLst/>
          </a:prstGeom>
        </p:spPr>
      </p:pic>
      <p:pic>
        <p:nvPicPr>
          <p:cNvPr id="11" name="Imagem 10" descr="Uma imagem contendo atletismo, terno, camisa&#10;&#10;Descrição gerada automaticamente">
            <a:extLst>
              <a:ext uri="{FF2B5EF4-FFF2-40B4-BE49-F238E27FC236}">
                <a16:creationId xmlns:a16="http://schemas.microsoft.com/office/drawing/2014/main" id="{FEEE74A0-AE42-4AC8-AD22-D4000E4224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35" b="90016" l="10000" r="90000">
                        <a14:foregroundMark x1="45000" y1="8615" x2="45000" y2="8615"/>
                        <a14:foregroundMark x1="76279" y1="16023" x2="76279" y2="16023"/>
                        <a14:foregroundMark x1="42093" y1="90016" x2="42093" y2="90016"/>
                      </a14:backgroundRemoval>
                    </a14:imgEffect>
                  </a14:imgLayer>
                </a14:imgProps>
              </a:ext>
            </a:extLst>
          </a:blip>
          <a:srcRect l="21922" r="17814"/>
          <a:stretch/>
        </p:blipFill>
        <p:spPr>
          <a:xfrm flipH="1">
            <a:off x="7829852" y="2201084"/>
            <a:ext cx="1130735" cy="257175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5B9CEEF-9274-4FC9-9869-C6F8AB1CE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8441" y="74335"/>
            <a:ext cx="444093" cy="444093"/>
          </a:xfrm>
          <a:prstGeom prst="rect">
            <a:avLst/>
          </a:prstGeom>
        </p:spPr>
      </p:pic>
      <p:pic>
        <p:nvPicPr>
          <p:cNvPr id="7" name="Picture 2" descr="Resultado de imagem para azure">
            <a:extLst>
              <a:ext uri="{FF2B5EF4-FFF2-40B4-BE49-F238E27FC236}">
                <a16:creationId xmlns:a16="http://schemas.microsoft.com/office/drawing/2014/main" id="{9D91064F-AB3D-4219-A4EB-CB132B435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0" y="187051"/>
            <a:ext cx="2271721" cy="129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CC9C3BCA-416A-4B6A-8C85-D79882433CFC}"/>
              </a:ext>
            </a:extLst>
          </p:cNvPr>
          <p:cNvSpPr/>
          <p:nvPr/>
        </p:nvSpPr>
        <p:spPr>
          <a:xfrm>
            <a:off x="1396531" y="1212736"/>
            <a:ext cx="1123039" cy="644273"/>
          </a:xfrm>
          <a:custGeom>
            <a:avLst/>
            <a:gdLst>
              <a:gd name="connsiteX0" fmla="*/ 0 w 218661"/>
              <a:gd name="connsiteY0" fmla="*/ 924339 h 924339"/>
              <a:gd name="connsiteX1" fmla="*/ 218661 w 218661"/>
              <a:gd name="connsiteY1" fmla="*/ 0 h 92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661" h="924339">
                <a:moveTo>
                  <a:pt x="0" y="924339"/>
                </a:moveTo>
                <a:lnTo>
                  <a:pt x="218661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045FF64A-784C-402B-BD87-826ABE27350E}"/>
              </a:ext>
            </a:extLst>
          </p:cNvPr>
          <p:cNvSpPr/>
          <p:nvPr/>
        </p:nvSpPr>
        <p:spPr>
          <a:xfrm flipV="1">
            <a:off x="4134678" y="1229166"/>
            <a:ext cx="1343895" cy="591125"/>
          </a:xfrm>
          <a:custGeom>
            <a:avLst/>
            <a:gdLst>
              <a:gd name="connsiteX0" fmla="*/ 0 w 218661"/>
              <a:gd name="connsiteY0" fmla="*/ 924339 h 924339"/>
              <a:gd name="connsiteX1" fmla="*/ 218661 w 218661"/>
              <a:gd name="connsiteY1" fmla="*/ 0 h 92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8661" h="924339">
                <a:moveTo>
                  <a:pt x="0" y="924339"/>
                </a:moveTo>
                <a:lnTo>
                  <a:pt x="218661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931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688988" y="2139994"/>
            <a:ext cx="3717151" cy="86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2800" b="1" dirty="0"/>
              <a:t>PLANEJAMENTO  DO PROJETO</a:t>
            </a:r>
            <a:endParaRPr sz="26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331DB2F-EA9F-4685-998C-C332F547C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11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22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1" name="Google Shape;261;p22"/>
          <p:cNvGrpSpPr/>
          <p:nvPr/>
        </p:nvGrpSpPr>
        <p:grpSpPr>
          <a:xfrm>
            <a:off x="1110251" y="1395327"/>
            <a:ext cx="2342144" cy="1664528"/>
            <a:chOff x="160325" y="221250"/>
            <a:chExt cx="7199950" cy="5116900"/>
          </a:xfrm>
        </p:grpSpPr>
        <p:sp>
          <p:nvSpPr>
            <p:cNvPr id="262" name="Google Shape;262;p22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4054175" y="4408950"/>
              <a:ext cx="816800" cy="916225"/>
            </a:xfrm>
            <a:custGeom>
              <a:avLst/>
              <a:gdLst/>
              <a:ahLst/>
              <a:cxnLst/>
              <a:rect l="l" t="t" r="r" b="b"/>
              <a:pathLst>
                <a:path w="32672" h="36649" extrusionOk="0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2"/>
          <p:cNvSpPr txBox="1">
            <a:spLocks noGrp="1"/>
          </p:cNvSpPr>
          <p:nvPr>
            <p:ph type="ctrTitle"/>
          </p:nvPr>
        </p:nvSpPr>
        <p:spPr>
          <a:xfrm>
            <a:off x="436724" y="3819008"/>
            <a:ext cx="3323689" cy="7433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METODOLOGIA</a:t>
            </a:r>
            <a:br>
              <a:rPr lang="pt-BR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lang="pt-BR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AGIL</a:t>
            </a:r>
            <a:endParaRPr dirty="0"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A5DD11A-2C91-4F6F-BE86-27F036A73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4" name="Subtítulo 3">
            <a:extLst>
              <a:ext uri="{FF2B5EF4-FFF2-40B4-BE49-F238E27FC236}">
                <a16:creationId xmlns:a16="http://schemas.microsoft.com/office/drawing/2014/main" id="{4EC93674-937F-403C-B3BA-59618C464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8478" y="2886363"/>
            <a:ext cx="3928847" cy="1420500"/>
          </a:xfrm>
        </p:spPr>
        <p:txBody>
          <a:bodyPr/>
          <a:lstStyle/>
          <a:p>
            <a:pPr marL="571500" indent="-457200" algn="ctr">
              <a:buFont typeface="Wingdings" panose="05000000000000000000" pitchFamily="2" charset="2"/>
              <a:buChar char="Ø"/>
            </a:pPr>
            <a:r>
              <a:rPr lang="pt-BR" sz="2000" dirty="0">
                <a:latin typeface="Roboto Black" panose="020B0604020202020204" charset="0"/>
                <a:ea typeface="Roboto Black" panose="020B0604020202020204" charset="0"/>
              </a:rPr>
              <a:t>Divisão de tarefas</a:t>
            </a:r>
          </a:p>
          <a:p>
            <a:pPr marL="571500" indent="-457200" algn="ctr">
              <a:buFont typeface="Wingdings" panose="05000000000000000000" pitchFamily="2" charset="2"/>
              <a:buChar char="Ø"/>
            </a:pPr>
            <a:r>
              <a:rPr lang="pt-BR" sz="2000" dirty="0">
                <a:latin typeface="Roboto Black" panose="020B0604020202020204" charset="0"/>
                <a:ea typeface="Roboto Black" panose="020B0604020202020204" charset="0"/>
              </a:rPr>
              <a:t>Sprints semanais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BACKLOG E SPRINTS</a:t>
            </a:r>
          </a:p>
        </p:txBody>
      </p:sp>
      <p:cxnSp>
        <p:nvCxnSpPr>
          <p:cNvPr id="5" name="Google Shape;742;p33">
            <a:extLst>
              <a:ext uri="{FF2B5EF4-FFF2-40B4-BE49-F238E27FC236}">
                <a16:creationId xmlns:a16="http://schemas.microsoft.com/office/drawing/2014/main" id="{872F2BF6-2DCA-4E61-90FE-FB4C84DB4FB8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9B33F2EA-269A-42CA-9811-D5290598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E1D5A65-D14E-42C2-B65C-BBFF52A51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798300"/>
            <a:ext cx="8425900" cy="28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93681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134</Words>
  <Application>Microsoft Office PowerPoint</Application>
  <PresentationFormat>Apresentação na tela (16:9)</PresentationFormat>
  <Paragraphs>59</Paragraphs>
  <Slides>18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8" baseType="lpstr">
      <vt:lpstr>Roboto Mono Thin</vt:lpstr>
      <vt:lpstr>Arial</vt:lpstr>
      <vt:lpstr>Roboto Thin</vt:lpstr>
      <vt:lpstr>Wingdings</vt:lpstr>
      <vt:lpstr>Didact Gothic</vt:lpstr>
      <vt:lpstr>Bree Serif</vt:lpstr>
      <vt:lpstr>Impact</vt:lpstr>
      <vt:lpstr>Roboto Light</vt:lpstr>
      <vt:lpstr>Roboto Black</vt:lpstr>
      <vt:lpstr>WEB PROPOSAL</vt:lpstr>
      <vt:lpstr>Apresentação do PowerPoint</vt:lpstr>
      <vt:lpstr>INTEGRANTES</vt:lpstr>
      <vt:lpstr>Apresentação do PowerPoint</vt:lpstr>
      <vt:lpstr>PROBLEMA E JUSTIFICATIVA</vt:lpstr>
      <vt:lpstr>SOLUÇÃO</vt:lpstr>
      <vt:lpstr>HIGH LEVEL DESIGN</vt:lpstr>
      <vt:lpstr>Apresentação do PowerPoint</vt:lpstr>
      <vt:lpstr>METODOLOGIA AGIL</vt:lpstr>
      <vt:lpstr>BACKLOG E SPRINTS</vt:lpstr>
      <vt:lpstr>FERRAMENTA DE GESTÃO DE PROJETO</vt:lpstr>
      <vt:lpstr>MAPEAMENTO DOS RISCOS</vt:lpstr>
      <vt:lpstr>Apresentação do PowerPoint</vt:lpstr>
      <vt:lpstr>LOW LEVEL DESIGN</vt:lpstr>
      <vt:lpstr>Apresentação do PowerPoint</vt:lpstr>
      <vt:lpstr>MODELO DE DADOS</vt:lpstr>
      <vt:lpstr>FLUXOGRAMA DE SUPORTE</vt:lpstr>
      <vt:lpstr>PROCESSO DE APRENDIZADO COM O PROJETO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cp:lastModifiedBy>PRISCILA MATOS ARAUJO .</cp:lastModifiedBy>
  <cp:revision>69</cp:revision>
  <dcterms:modified xsi:type="dcterms:W3CDTF">2019-11-28T19:40:18Z</dcterms:modified>
</cp:coreProperties>
</file>